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75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embeddedFontLst>
    <p:embeddedFont>
      <p:font typeface="Caveat" charset="0"/>
      <p:regular r:id="rId11"/>
      <p:bold r:id="rId12"/>
    </p:embeddedFont>
    <p:embeddedFont>
      <p:font typeface="Caveat Medium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hadows Into Light Two" charset="0"/>
      <p:regular r:id="rId19"/>
    </p:embeddedFont>
    <p:embeddedFont>
      <p:font typeface="Abril Fatface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363" y="-49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884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744869513d_1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744869513d_1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1785000" y="4604625"/>
            <a:ext cx="87744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1785000" y="1900000"/>
            <a:ext cx="8774400" cy="269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87" name="Google Shape;87;p2"/>
          <p:cNvGrpSpPr/>
          <p:nvPr/>
        </p:nvGrpSpPr>
        <p:grpSpPr>
          <a:xfrm rot="1263304" flipH="1">
            <a:off x="138029" y="2272021"/>
            <a:ext cx="478630" cy="4845998"/>
            <a:chOff x="3794083" y="2503850"/>
            <a:chExt cx="408445" cy="3699739"/>
          </a:xfrm>
        </p:grpSpPr>
        <p:grpSp>
          <p:nvGrpSpPr>
            <p:cNvPr id="88" name="Google Shape;88;p2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89" name="Google Shape;89;p2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" name="Google Shape;115;p2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" name="Google Shape;121;p2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" name="Google Shape;1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752" flipH="1">
            <a:off x="4989034" y="5506354"/>
            <a:ext cx="7741809" cy="88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1651024" flipH="1">
            <a:off x="10904614" y="1425515"/>
            <a:ext cx="1070127" cy="3183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26" name="Google Shape;126;p2"/>
          <p:cNvGrpSpPr/>
          <p:nvPr/>
        </p:nvGrpSpPr>
        <p:grpSpPr>
          <a:xfrm rot="-7800336">
            <a:off x="11337367" y="-564669"/>
            <a:ext cx="874940" cy="2951792"/>
            <a:chOff x="4956637" y="584511"/>
            <a:chExt cx="1835125" cy="6191178"/>
          </a:xfrm>
        </p:grpSpPr>
        <p:sp>
          <p:nvSpPr>
            <p:cNvPr id="127" name="Google Shape;127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" name="Google Shape;128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0" name="Google Shape;140;p2"/>
          <p:cNvGrpSpPr/>
          <p:nvPr/>
        </p:nvGrpSpPr>
        <p:grpSpPr>
          <a:xfrm rot="-10274463">
            <a:off x="7400938" y="-1209525"/>
            <a:ext cx="874914" cy="2951707"/>
            <a:chOff x="4956637" y="584511"/>
            <a:chExt cx="1835125" cy="6191178"/>
          </a:xfrm>
        </p:grpSpPr>
        <p:sp>
          <p:nvSpPr>
            <p:cNvPr id="141" name="Google Shape;141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142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" name="Google Shape;154;p2"/>
          <p:cNvGrpSpPr/>
          <p:nvPr/>
        </p:nvGrpSpPr>
        <p:grpSpPr>
          <a:xfrm rot="2180464">
            <a:off x="-193218" y="1245315"/>
            <a:ext cx="874841" cy="2951460"/>
            <a:chOff x="4956637" y="584511"/>
            <a:chExt cx="1835125" cy="6191178"/>
          </a:xfrm>
        </p:grpSpPr>
        <p:sp>
          <p:nvSpPr>
            <p:cNvPr id="155" name="Google Shape;155;p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157" name="Google Shape;157;p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561325" y="958025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1561325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2"/>
          </p:nvPr>
        </p:nvSpPr>
        <p:spPr>
          <a:xfrm>
            <a:off x="4926399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3"/>
          </p:nvPr>
        </p:nvSpPr>
        <p:spPr>
          <a:xfrm>
            <a:off x="1561325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body" idx="4"/>
          </p:nvPr>
        </p:nvSpPr>
        <p:spPr>
          <a:xfrm>
            <a:off x="4926399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5"/>
          </p:nvPr>
        </p:nvSpPr>
        <p:spPr>
          <a:xfrm>
            <a:off x="1561325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6"/>
          </p:nvPr>
        </p:nvSpPr>
        <p:spPr>
          <a:xfrm>
            <a:off x="4926399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title" idx="7"/>
          </p:nvPr>
        </p:nvSpPr>
        <p:spPr>
          <a:xfrm>
            <a:off x="1561325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 idx="8"/>
          </p:nvPr>
        </p:nvSpPr>
        <p:spPr>
          <a:xfrm>
            <a:off x="4926399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9"/>
          </p:nvPr>
        </p:nvSpPr>
        <p:spPr>
          <a:xfrm>
            <a:off x="8291473" y="2821170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body" idx="13"/>
          </p:nvPr>
        </p:nvSpPr>
        <p:spPr>
          <a:xfrm>
            <a:off x="8291473" y="4731645"/>
            <a:ext cx="2801100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title" idx="14"/>
          </p:nvPr>
        </p:nvSpPr>
        <p:spPr>
          <a:xfrm>
            <a:off x="8291473" y="2169915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4"/>
          <p:cNvSpPr txBox="1">
            <a:spLocks noGrp="1"/>
          </p:cNvSpPr>
          <p:nvPr>
            <p:ph type="title" idx="15"/>
          </p:nvPr>
        </p:nvSpPr>
        <p:spPr>
          <a:xfrm>
            <a:off x="8291473" y="4080389"/>
            <a:ext cx="2801100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10746171" y="5207832"/>
            <a:ext cx="1019265" cy="1140599"/>
          </a:xfrm>
          <a:custGeom>
            <a:avLst/>
            <a:gdLst/>
            <a:ahLst/>
            <a:cxnLst/>
            <a:rect l="l" t="t" r="r" b="b"/>
            <a:pathLst>
              <a:path w="1749811" h="1958110" extrusionOk="0">
                <a:moveTo>
                  <a:pt x="127114" y="1958111"/>
                </a:moveTo>
                <a:cubicBezTo>
                  <a:pt x="1163996" y="1134637"/>
                  <a:pt x="698747" y="-275241"/>
                  <a:pt x="158880" y="47038"/>
                </a:cubicBezTo>
                <a:cubicBezTo>
                  <a:pt x="-315665" y="330324"/>
                  <a:pt x="374640" y="1003011"/>
                  <a:pt x="895858" y="865641"/>
                </a:cubicBezTo>
                <a:cubicBezTo>
                  <a:pt x="1599136" y="680294"/>
                  <a:pt x="1749812" y="305949"/>
                  <a:pt x="1749812" y="305949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6192">
            <a:off x="4640999" y="5869177"/>
            <a:ext cx="7402024" cy="73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4"/>
          <p:cNvGrpSpPr/>
          <p:nvPr/>
        </p:nvGrpSpPr>
        <p:grpSpPr>
          <a:xfrm rot="-2821869">
            <a:off x="11802357" y="2453044"/>
            <a:ext cx="875022" cy="2952070"/>
            <a:chOff x="4956637" y="584511"/>
            <a:chExt cx="1835125" cy="6191178"/>
          </a:xfrm>
        </p:grpSpPr>
        <p:sp>
          <p:nvSpPr>
            <p:cNvPr id="230" name="Google Shape;230;p4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"/>
          <p:cNvGrpSpPr/>
          <p:nvPr/>
        </p:nvGrpSpPr>
        <p:grpSpPr>
          <a:xfrm rot="-201241" flipH="1">
            <a:off x="965728" y="2033779"/>
            <a:ext cx="430748" cy="4343538"/>
            <a:chOff x="3794083" y="2503850"/>
            <a:chExt cx="408445" cy="3699739"/>
          </a:xfrm>
        </p:grpSpPr>
        <p:grpSp>
          <p:nvGrpSpPr>
            <p:cNvPr id="249" name="Google Shape;249;p6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250" name="Google Shape;250;p6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251" name="Google Shape;251;p6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" name="Google Shape;276;p6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277" name="Google Shape;277;p6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6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6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6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6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2" name="Google Shape;282;p6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" name="Google Shape;28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195756" flipH="1">
            <a:off x="6342397" y="5749645"/>
            <a:ext cx="6473170" cy="7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1575575" y="971750"/>
            <a:ext cx="95244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7" name="Google Shape;287;p6"/>
          <p:cNvSpPr txBox="1">
            <a:spLocks noGrp="1"/>
          </p:cNvSpPr>
          <p:nvPr>
            <p:ph type="body" idx="1"/>
          </p:nvPr>
        </p:nvSpPr>
        <p:spPr>
          <a:xfrm>
            <a:off x="1575575" y="2186831"/>
            <a:ext cx="44775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2"/>
          </p:nvPr>
        </p:nvSpPr>
        <p:spPr>
          <a:xfrm>
            <a:off x="6621872" y="2172446"/>
            <a:ext cx="4477800" cy="381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89" name="Google Shape;289;p6"/>
          <p:cNvGrpSpPr/>
          <p:nvPr/>
        </p:nvGrpSpPr>
        <p:grpSpPr>
          <a:xfrm rot="-8403264">
            <a:off x="10288552" y="-862319"/>
            <a:ext cx="874890" cy="2951624"/>
            <a:chOff x="4956637" y="584511"/>
            <a:chExt cx="1835125" cy="6191178"/>
          </a:xfrm>
        </p:grpSpPr>
        <p:sp>
          <p:nvSpPr>
            <p:cNvPr id="290" name="Google Shape;290;p6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" name="Google Shape;291;p6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292" name="Google Shape;292;p6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3" name="Google Shape;303;p6"/>
          <p:cNvGrpSpPr/>
          <p:nvPr/>
        </p:nvGrpSpPr>
        <p:grpSpPr>
          <a:xfrm rot="-7029376">
            <a:off x="11538975" y="-228238"/>
            <a:ext cx="874905" cy="2951675"/>
            <a:chOff x="4956637" y="584511"/>
            <a:chExt cx="1835125" cy="6191178"/>
          </a:xfrm>
        </p:grpSpPr>
        <p:sp>
          <p:nvSpPr>
            <p:cNvPr id="304" name="Google Shape;304;p6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" name="Google Shape;305;p6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7" name="Google Shape;317;p6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1651024" flipH="1">
            <a:off x="10904614" y="1425515"/>
            <a:ext cx="1070127" cy="31834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"/>
          <p:cNvSpPr txBox="1">
            <a:spLocks noGrp="1"/>
          </p:cNvSpPr>
          <p:nvPr>
            <p:ph type="subTitle" idx="1"/>
          </p:nvPr>
        </p:nvSpPr>
        <p:spPr>
          <a:xfrm>
            <a:off x="1795327" y="3563475"/>
            <a:ext cx="23025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46" name="Google Shape;446;p9"/>
          <p:cNvSpPr txBox="1">
            <a:spLocks noGrp="1"/>
          </p:cNvSpPr>
          <p:nvPr>
            <p:ph type="subTitle" idx="2"/>
          </p:nvPr>
        </p:nvSpPr>
        <p:spPr>
          <a:xfrm>
            <a:off x="5151878" y="3563475"/>
            <a:ext cx="23025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47" name="Google Shape;447;p9"/>
          <p:cNvSpPr txBox="1">
            <a:spLocks noGrp="1"/>
          </p:cNvSpPr>
          <p:nvPr>
            <p:ph type="subTitle" idx="3"/>
          </p:nvPr>
        </p:nvSpPr>
        <p:spPr>
          <a:xfrm>
            <a:off x="8508453" y="3542175"/>
            <a:ext cx="23022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48" name="Google Shape;448;p9"/>
          <p:cNvSpPr txBox="1">
            <a:spLocks noGrp="1"/>
          </p:cNvSpPr>
          <p:nvPr>
            <p:ph type="title"/>
          </p:nvPr>
        </p:nvSpPr>
        <p:spPr>
          <a:xfrm>
            <a:off x="1561325" y="974375"/>
            <a:ext cx="95313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9"/>
          <p:cNvSpPr txBox="1">
            <a:spLocks noGrp="1"/>
          </p:cNvSpPr>
          <p:nvPr>
            <p:ph type="body" idx="4"/>
          </p:nvPr>
        </p:nvSpPr>
        <p:spPr>
          <a:xfrm>
            <a:off x="1795325" y="4128717"/>
            <a:ext cx="2302500" cy="162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50" name="Google Shape;450;p9"/>
          <p:cNvSpPr txBox="1">
            <a:spLocks noGrp="1"/>
          </p:cNvSpPr>
          <p:nvPr>
            <p:ph type="body" idx="5"/>
          </p:nvPr>
        </p:nvSpPr>
        <p:spPr>
          <a:xfrm>
            <a:off x="5151875" y="4128722"/>
            <a:ext cx="2302500" cy="16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body" idx="6"/>
          </p:nvPr>
        </p:nvSpPr>
        <p:spPr>
          <a:xfrm>
            <a:off x="8508450" y="4107882"/>
            <a:ext cx="2302500" cy="16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pic>
        <p:nvPicPr>
          <p:cNvPr id="452" name="Google Shape;4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39996">
            <a:off x="2394987" y="6081402"/>
            <a:ext cx="7402024" cy="738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9"/>
          <p:cNvGrpSpPr/>
          <p:nvPr/>
        </p:nvGrpSpPr>
        <p:grpSpPr>
          <a:xfrm rot="-2821869">
            <a:off x="11802357" y="2453044"/>
            <a:ext cx="875022" cy="2952070"/>
            <a:chOff x="4956637" y="584511"/>
            <a:chExt cx="1835125" cy="6191178"/>
          </a:xfrm>
        </p:grpSpPr>
        <p:sp>
          <p:nvSpPr>
            <p:cNvPr id="454" name="Google Shape;454;p9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" name="Google Shape;455;p9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456" name="Google Shape;456;p9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" name="Google Shape;467;p9"/>
          <p:cNvGrpSpPr/>
          <p:nvPr/>
        </p:nvGrpSpPr>
        <p:grpSpPr>
          <a:xfrm rot="2821869" flipH="1">
            <a:off x="5082" y="3279169"/>
            <a:ext cx="875022" cy="2952070"/>
            <a:chOff x="4956637" y="584511"/>
            <a:chExt cx="1835125" cy="6191178"/>
          </a:xfrm>
        </p:grpSpPr>
        <p:sp>
          <p:nvSpPr>
            <p:cNvPr id="468" name="Google Shape;468;p9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9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" name="Google Shape;481;p9"/>
          <p:cNvGrpSpPr/>
          <p:nvPr/>
        </p:nvGrpSpPr>
        <p:grpSpPr>
          <a:xfrm rot="5524757" flipH="1">
            <a:off x="-590535" y="1700339"/>
            <a:ext cx="875013" cy="2952040"/>
            <a:chOff x="4956637" y="584511"/>
            <a:chExt cx="1835125" cy="6191178"/>
          </a:xfrm>
        </p:grpSpPr>
        <p:sp>
          <p:nvSpPr>
            <p:cNvPr id="482" name="Google Shape;482;p9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" name="Google Shape;483;p9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95" name="Google Shape;495;p9"/>
          <p:cNvPicPr preferRelativeResize="0"/>
          <p:nvPr/>
        </p:nvPicPr>
        <p:blipFill rotWithShape="1">
          <a:blip r:embed="rId3">
            <a:alphaModFix/>
          </a:blip>
          <a:srcRect l="22863" r="29603"/>
          <a:stretch/>
        </p:blipFill>
        <p:spPr>
          <a:xfrm rot="7711599" flipH="1">
            <a:off x="10720415" y="-466107"/>
            <a:ext cx="1070125" cy="31834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2"/>
          <p:cNvGrpSpPr/>
          <p:nvPr/>
        </p:nvGrpSpPr>
        <p:grpSpPr>
          <a:xfrm rot="-482352">
            <a:off x="11487273" y="2810511"/>
            <a:ext cx="436918" cy="4423587"/>
            <a:chOff x="3794083" y="2503850"/>
            <a:chExt cx="408445" cy="3699739"/>
          </a:xfrm>
        </p:grpSpPr>
        <p:grpSp>
          <p:nvGrpSpPr>
            <p:cNvPr id="553" name="Google Shape;553;p12"/>
            <p:cNvGrpSpPr/>
            <p:nvPr/>
          </p:nvGrpSpPr>
          <p:grpSpPr>
            <a:xfrm>
              <a:off x="3794083" y="2503851"/>
              <a:ext cx="408445" cy="3699738"/>
              <a:chOff x="5554908" y="3098301"/>
              <a:chExt cx="408445" cy="3699738"/>
            </a:xfrm>
          </p:grpSpPr>
          <p:grpSp>
            <p:nvGrpSpPr>
              <p:cNvPr id="554" name="Google Shape;554;p12"/>
              <p:cNvGrpSpPr/>
              <p:nvPr/>
            </p:nvGrpSpPr>
            <p:grpSpPr>
              <a:xfrm rot="5525154">
                <a:off x="4051841" y="5036428"/>
                <a:ext cx="3322621" cy="195680"/>
                <a:chOff x="9400423" y="4620600"/>
                <a:chExt cx="3322413" cy="195668"/>
              </a:xfrm>
            </p:grpSpPr>
            <p:sp>
              <p:nvSpPr>
                <p:cNvPr id="555" name="Google Shape;555;p12"/>
                <p:cNvSpPr/>
                <p:nvPr/>
              </p:nvSpPr>
              <p:spPr>
                <a:xfrm>
                  <a:off x="9835917" y="4707429"/>
                  <a:ext cx="2257709" cy="4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41599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41291"/>
                      </a:lnTo>
                      <a:lnTo>
                        <a:pt x="-311" y="4129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12"/>
                <p:cNvSpPr/>
                <p:nvPr/>
              </p:nvSpPr>
              <p:spPr>
                <a:xfrm>
                  <a:off x="9835917" y="4672713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7"/>
                      </a:moveTo>
                      <a:lnTo>
                        <a:pt x="2257398" y="-307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2"/>
                <p:cNvSpPr/>
                <p:nvPr/>
              </p:nvSpPr>
              <p:spPr>
                <a:xfrm>
                  <a:off x="9835917" y="4692302"/>
                  <a:ext cx="2257709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7104" extrusionOk="0">
                      <a:moveTo>
                        <a:pt x="-311" y="-308"/>
                      </a:moveTo>
                      <a:lnTo>
                        <a:pt x="2257398" y="-308"/>
                      </a:lnTo>
                      <a:lnTo>
                        <a:pt x="2257398" y="6797"/>
                      </a:lnTo>
                      <a:lnTo>
                        <a:pt x="-311" y="679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2"/>
                <p:cNvSpPr/>
                <p:nvPr/>
              </p:nvSpPr>
              <p:spPr>
                <a:xfrm>
                  <a:off x="9626030" y="4623399"/>
                  <a:ext cx="3053164" cy="30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30254" extrusionOk="0">
                      <a:moveTo>
                        <a:pt x="-317" y="29948"/>
                      </a:moveTo>
                      <a:cubicBezTo>
                        <a:pt x="76907" y="19888"/>
                        <a:pt x="186956" y="-306"/>
                        <a:pt x="231354" y="-306"/>
                      </a:cubicBezTo>
                      <a:lnTo>
                        <a:pt x="3052848" y="-306"/>
                      </a:lnTo>
                      <a:lnTo>
                        <a:pt x="3052848" y="16182"/>
                      </a:lnTo>
                      <a:lnTo>
                        <a:pt x="231354" y="16182"/>
                      </a:lnTo>
                      <a:lnTo>
                        <a:pt x="-317" y="29948"/>
                      </a:lnTo>
                      <a:close/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12"/>
                <p:cNvSpPr/>
                <p:nvPr/>
              </p:nvSpPr>
              <p:spPr>
                <a:xfrm>
                  <a:off x="12092744" y="4714993"/>
                  <a:ext cx="459485" cy="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85" h="15127" extrusionOk="0">
                      <a:moveTo>
                        <a:pt x="-348" y="-309"/>
                      </a:moveTo>
                      <a:lnTo>
                        <a:pt x="459138" y="-309"/>
                      </a:lnTo>
                      <a:lnTo>
                        <a:pt x="459138" y="14818"/>
                      </a:lnTo>
                      <a:lnTo>
                        <a:pt x="-348" y="14818"/>
                      </a:lnTo>
                      <a:close/>
                    </a:path>
                  </a:pathLst>
                </a:custGeom>
                <a:solidFill>
                  <a:srgbClr val="DEDED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12"/>
                <p:cNvSpPr/>
                <p:nvPr/>
              </p:nvSpPr>
              <p:spPr>
                <a:xfrm>
                  <a:off x="9635581" y="4764005"/>
                  <a:ext cx="2915286" cy="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286" h="5348" extrusionOk="0">
                      <a:moveTo>
                        <a:pt x="-292" y="-310"/>
                      </a:moveTo>
                      <a:lnTo>
                        <a:pt x="2914995" y="-310"/>
                      </a:lnTo>
                      <a:lnTo>
                        <a:pt x="2914995" y="5039"/>
                      </a:lnTo>
                      <a:lnTo>
                        <a:pt x="-292" y="5039"/>
                      </a:lnTo>
                      <a:close/>
                    </a:path>
                  </a:pathLst>
                </a:custGeom>
                <a:solidFill>
                  <a:srgbClr val="DADAD8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2"/>
                <p:cNvSpPr/>
                <p:nvPr/>
              </p:nvSpPr>
              <p:spPr>
                <a:xfrm>
                  <a:off x="9626030" y="4788813"/>
                  <a:ext cx="3061181" cy="1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181" h="19513" extrusionOk="0">
                      <a:moveTo>
                        <a:pt x="239371" y="13152"/>
                      </a:moveTo>
                      <a:lnTo>
                        <a:pt x="3060865" y="13152"/>
                      </a:lnTo>
                      <a:lnTo>
                        <a:pt x="3052848" y="19203"/>
                      </a:lnTo>
                      <a:lnTo>
                        <a:pt x="231354" y="19203"/>
                      </a:lnTo>
                      <a:cubicBezTo>
                        <a:pt x="175762" y="19203"/>
                        <a:pt x="76831" y="9900"/>
                        <a:pt x="-317" y="-311"/>
                      </a:cubicBezTo>
                      <a:lnTo>
                        <a:pt x="239371" y="13152"/>
                      </a:lnTo>
                      <a:close/>
                    </a:path>
                  </a:pathLst>
                </a:custGeom>
                <a:solidFill>
                  <a:srgbClr val="CDCDC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2"/>
                <p:cNvSpPr/>
                <p:nvPr/>
              </p:nvSpPr>
              <p:spPr>
                <a:xfrm>
                  <a:off x="12565137" y="4621281"/>
                  <a:ext cx="157699" cy="194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99" h="194306" extrusionOk="0">
                      <a:moveTo>
                        <a:pt x="113096" y="-309"/>
                      </a:moveTo>
                      <a:lnTo>
                        <a:pt x="113096" y="29794"/>
                      </a:lnTo>
                      <a:lnTo>
                        <a:pt x="-357" y="29794"/>
                      </a:lnTo>
                      <a:lnTo>
                        <a:pt x="-357" y="169417"/>
                      </a:lnTo>
                      <a:lnTo>
                        <a:pt x="113096" y="169417"/>
                      </a:lnTo>
                      <a:lnTo>
                        <a:pt x="113096" y="193998"/>
                      </a:lnTo>
                      <a:cubicBezTo>
                        <a:pt x="140248" y="169871"/>
                        <a:pt x="157342" y="135381"/>
                        <a:pt x="157342" y="96883"/>
                      </a:cubicBezTo>
                      <a:lnTo>
                        <a:pt x="157342" y="94538"/>
                      </a:lnTo>
                      <a:cubicBezTo>
                        <a:pt x="156661" y="56872"/>
                        <a:pt x="139719" y="23365"/>
                        <a:pt x="113096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12"/>
                <p:cNvSpPr/>
                <p:nvPr/>
              </p:nvSpPr>
              <p:spPr>
                <a:xfrm>
                  <a:off x="9626030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solidFill>
                  <a:srgbClr val="7F6A4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12"/>
                <p:cNvSpPr/>
                <p:nvPr/>
              </p:nvSpPr>
              <p:spPr>
                <a:xfrm>
                  <a:off x="12551749" y="4639207"/>
                  <a:ext cx="14707" cy="16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7" h="164037" extrusionOk="0">
                      <a:moveTo>
                        <a:pt x="-355" y="-309"/>
                      </a:moveTo>
                      <a:lnTo>
                        <a:pt x="14353" y="-309"/>
                      </a:lnTo>
                      <a:lnTo>
                        <a:pt x="14353" y="163729"/>
                      </a:lnTo>
                      <a:lnTo>
                        <a:pt x="-355" y="16372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12"/>
                <p:cNvSpPr/>
                <p:nvPr/>
              </p:nvSpPr>
              <p:spPr>
                <a:xfrm>
                  <a:off x="12565210" y="4638903"/>
                  <a:ext cx="151950" cy="15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0" h="157900" extrusionOk="0">
                      <a:moveTo>
                        <a:pt x="118238" y="-309"/>
                      </a:moveTo>
                      <a:lnTo>
                        <a:pt x="118238" y="24155"/>
                      </a:lnTo>
                      <a:lnTo>
                        <a:pt x="-358" y="24155"/>
                      </a:lnTo>
                      <a:lnTo>
                        <a:pt x="-358" y="137644"/>
                      </a:lnTo>
                      <a:lnTo>
                        <a:pt x="118238" y="137644"/>
                      </a:lnTo>
                      <a:lnTo>
                        <a:pt x="118238" y="157592"/>
                      </a:lnTo>
                      <a:cubicBezTo>
                        <a:pt x="140173" y="136296"/>
                        <a:pt x="151593" y="109945"/>
                        <a:pt x="151593" y="78675"/>
                      </a:cubicBezTo>
                      <a:lnTo>
                        <a:pt x="151593" y="76788"/>
                      </a:lnTo>
                      <a:cubicBezTo>
                        <a:pt x="150913" y="46125"/>
                        <a:pt x="139643" y="23885"/>
                        <a:pt x="118238" y="-3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2"/>
                <p:cNvSpPr/>
                <p:nvPr/>
              </p:nvSpPr>
              <p:spPr>
                <a:xfrm>
                  <a:off x="9835917" y="4718094"/>
                  <a:ext cx="2257709" cy="20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709" h="20206" extrusionOk="0">
                      <a:moveTo>
                        <a:pt x="-311" y="-309"/>
                      </a:moveTo>
                      <a:lnTo>
                        <a:pt x="2257398" y="-309"/>
                      </a:lnTo>
                      <a:lnTo>
                        <a:pt x="2257398" y="19898"/>
                      </a:lnTo>
                      <a:lnTo>
                        <a:pt x="-311" y="1989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1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D7955"/>
                    </a:gs>
                    <a:gs pos="50000">
                      <a:srgbClr val="927D58"/>
                    </a:gs>
                    <a:gs pos="100000">
                      <a:srgbClr val="97825C"/>
                    </a:gs>
                  </a:gsLst>
                  <a:lin ang="4175143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2"/>
                <p:cNvSpPr/>
                <p:nvPr/>
              </p:nvSpPr>
              <p:spPr>
                <a:xfrm flipH="1">
                  <a:off x="12093664" y="4672713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7"/>
                      </a:moveTo>
                      <a:lnTo>
                        <a:pt x="457424" y="-307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12"/>
                <p:cNvSpPr/>
                <p:nvPr/>
              </p:nvSpPr>
              <p:spPr>
                <a:xfrm flipH="1">
                  <a:off x="12093664" y="4692302"/>
                  <a:ext cx="457592" cy="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92" h="7104" extrusionOk="0">
                      <a:moveTo>
                        <a:pt x="-169" y="-308"/>
                      </a:moveTo>
                      <a:lnTo>
                        <a:pt x="457424" y="-308"/>
                      </a:lnTo>
                      <a:lnTo>
                        <a:pt x="457424" y="6797"/>
                      </a:lnTo>
                      <a:lnTo>
                        <a:pt x="-169" y="679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12"/>
                <p:cNvSpPr/>
                <p:nvPr/>
              </p:nvSpPr>
              <p:spPr>
                <a:xfrm>
                  <a:off x="9626027" y="4662427"/>
                  <a:ext cx="140620" cy="9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20" h="90921" extrusionOk="0">
                      <a:moveTo>
                        <a:pt x="-277" y="-308"/>
                      </a:moveTo>
                      <a:lnTo>
                        <a:pt x="140344" y="-308"/>
                      </a:lnTo>
                      <a:lnTo>
                        <a:pt x="140344" y="90613"/>
                      </a:lnTo>
                      <a:lnTo>
                        <a:pt x="-277" y="906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2"/>
                <p:cNvSpPr/>
                <p:nvPr/>
              </p:nvSpPr>
              <p:spPr>
                <a:xfrm>
                  <a:off x="9766182" y="4662426"/>
                  <a:ext cx="70189" cy="9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89" h="90913" extrusionOk="0">
                      <a:moveTo>
                        <a:pt x="69910" y="2339"/>
                      </a:moveTo>
                      <a:lnTo>
                        <a:pt x="-280" y="-308"/>
                      </a:lnTo>
                      <a:lnTo>
                        <a:pt x="-280" y="90605"/>
                      </a:lnTo>
                      <a:lnTo>
                        <a:pt x="69910" y="87202"/>
                      </a:lnTo>
                      <a:lnTo>
                        <a:pt x="69910" y="23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9730">
                      <a:srgbClr val="FFFFFF">
                        <a:alpha val="0"/>
                      </a:srgbClr>
                    </a:gs>
                    <a:gs pos="19450">
                      <a:srgbClr val="FFFFFF">
                        <a:alpha val="30196"/>
                      </a:srgbClr>
                    </a:gs>
                    <a:gs pos="29170">
                      <a:srgbClr val="FFFFFF">
                        <a:alpha val="0"/>
                      </a:srgbClr>
                    </a:gs>
                    <a:gs pos="39590">
                      <a:srgbClr val="FFFFFF">
                        <a:alpha val="21960"/>
                      </a:srgbClr>
                    </a:gs>
                    <a:gs pos="48270">
                      <a:srgbClr val="FFFFFF">
                        <a:alpha val="0"/>
                      </a:srgbClr>
                    </a:gs>
                    <a:gs pos="74570">
                      <a:srgbClr val="FFFFFF">
                        <a:alpha val="0"/>
                      </a:srgbClr>
                    </a:gs>
                    <a:gs pos="81730">
                      <a:srgbClr val="FFFFFF">
                        <a:alpha val="13333"/>
                      </a:srgbClr>
                    </a:gs>
                    <a:gs pos="90869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2"/>
                <p:cNvSpPr/>
                <p:nvPr/>
              </p:nvSpPr>
              <p:spPr>
                <a:xfrm>
                  <a:off x="12674732" y="4651686"/>
                  <a:ext cx="4679" cy="13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135039" extrusionOk="0">
                      <a:moveTo>
                        <a:pt x="-358" y="-309"/>
                      </a:moveTo>
                      <a:lnTo>
                        <a:pt x="4322" y="-309"/>
                      </a:lnTo>
                      <a:lnTo>
                        <a:pt x="4322" y="134731"/>
                      </a:lnTo>
                      <a:lnTo>
                        <a:pt x="-358" y="1347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2"/>
                <p:cNvSpPr/>
                <p:nvPr/>
              </p:nvSpPr>
              <p:spPr>
                <a:xfrm>
                  <a:off x="9626030" y="4620600"/>
                  <a:ext cx="3053164" cy="19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164" h="195668" extrusionOk="0">
                      <a:moveTo>
                        <a:pt x="-317" y="29946"/>
                      </a:moveTo>
                      <a:cubicBezTo>
                        <a:pt x="76907" y="19886"/>
                        <a:pt x="186956" y="-309"/>
                        <a:pt x="231354" y="-309"/>
                      </a:cubicBezTo>
                      <a:lnTo>
                        <a:pt x="3052848" y="-309"/>
                      </a:lnTo>
                      <a:lnTo>
                        <a:pt x="3052848" y="195360"/>
                      </a:lnTo>
                      <a:lnTo>
                        <a:pt x="231354" y="195360"/>
                      </a:lnTo>
                      <a:cubicBezTo>
                        <a:pt x="175762" y="195360"/>
                        <a:pt x="76831" y="175316"/>
                        <a:pt x="-317" y="165106"/>
                      </a:cubicBezTo>
                      <a:lnTo>
                        <a:pt x="-317" y="29946"/>
                      </a:lnTo>
                      <a:close/>
                    </a:path>
                  </a:pathLst>
                </a:custGeom>
                <a:solidFill>
                  <a:srgbClr val="999999">
                    <a:alpha val="1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2"/>
                <p:cNvSpPr/>
                <p:nvPr/>
              </p:nvSpPr>
              <p:spPr>
                <a:xfrm>
                  <a:off x="9493668" y="4650703"/>
                  <a:ext cx="132588" cy="135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8" h="135689" extrusionOk="0">
                      <a:moveTo>
                        <a:pt x="-273" y="28735"/>
                      </a:moveTo>
                      <a:lnTo>
                        <a:pt x="132315" y="-309"/>
                      </a:lnTo>
                      <a:lnTo>
                        <a:pt x="132315" y="135381"/>
                      </a:lnTo>
                      <a:lnTo>
                        <a:pt x="-273" y="106261"/>
                      </a:lnTo>
                      <a:lnTo>
                        <a:pt x="-273" y="28735"/>
                      </a:lnTo>
                      <a:close/>
                    </a:path>
                  </a:pathLst>
                </a:custGeom>
                <a:solidFill>
                  <a:srgbClr val="B3A185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solidFill>
                  <a:srgbClr val="C5AD8B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2"/>
                <p:cNvSpPr/>
                <p:nvPr/>
              </p:nvSpPr>
              <p:spPr>
                <a:xfrm>
                  <a:off x="9502215" y="4666738"/>
                  <a:ext cx="115570" cy="1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70" h="103544" extrusionOk="0">
                      <a:moveTo>
                        <a:pt x="-273" y="21928"/>
                      </a:moveTo>
                      <a:lnTo>
                        <a:pt x="115297" y="-309"/>
                      </a:lnTo>
                      <a:lnTo>
                        <a:pt x="115297" y="103236"/>
                      </a:lnTo>
                      <a:lnTo>
                        <a:pt x="-273" y="81075"/>
                      </a:lnTo>
                      <a:lnTo>
                        <a:pt x="-273" y="2192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4CCA8"/>
                    </a:gs>
                    <a:gs pos="50000">
                      <a:srgbClr val="E4CCA8">
                        <a:alpha val="49803"/>
                      </a:srgbClr>
                    </a:gs>
                    <a:gs pos="100000">
                      <a:srgbClr val="E4CCA8">
                        <a:alpha val="0"/>
                      </a:srgbClr>
                    </a:gs>
                  </a:gsLst>
                  <a:lin ang="5767852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4C09D"/>
                    </a:gs>
                    <a:gs pos="15990">
                      <a:srgbClr val="DAD5B8"/>
                    </a:gs>
                    <a:gs pos="49219">
                      <a:srgbClr val="CDC6A0"/>
                    </a:gs>
                    <a:gs pos="70970">
                      <a:srgbClr val="E7E3CF"/>
                    </a:gs>
                    <a:gs pos="85460">
                      <a:srgbClr val="DDD6BB"/>
                    </a:gs>
                    <a:gs pos="100000">
                      <a:srgbClr val="DCD9BD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2"/>
                <p:cNvSpPr/>
                <p:nvPr/>
              </p:nvSpPr>
              <p:spPr>
                <a:xfrm>
                  <a:off x="9453909" y="4679823"/>
                  <a:ext cx="39985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85" h="77450" extrusionOk="0">
                      <a:moveTo>
                        <a:pt x="7192" y="6952"/>
                      </a:moveTo>
                      <a:lnTo>
                        <a:pt x="39715" y="-309"/>
                      </a:lnTo>
                      <a:lnTo>
                        <a:pt x="39715" y="77142"/>
                      </a:lnTo>
                      <a:lnTo>
                        <a:pt x="7192" y="69124"/>
                      </a:lnTo>
                      <a:cubicBezTo>
                        <a:pt x="-2338" y="47720"/>
                        <a:pt x="-3170" y="26996"/>
                        <a:pt x="7192" y="69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9BB98"/>
                    </a:gs>
                    <a:gs pos="15990">
                      <a:srgbClr val="DFD2B1"/>
                    </a:gs>
                    <a:gs pos="49219">
                      <a:srgbClr val="DCC691"/>
                    </a:gs>
                    <a:gs pos="70970">
                      <a:srgbClr val="F0E3C4"/>
                    </a:gs>
                    <a:gs pos="85460">
                      <a:srgbClr val="EDD9AA"/>
                    </a:gs>
                    <a:gs pos="100000">
                      <a:srgbClr val="F0DBA9"/>
                    </a:gs>
                  </a:gsLst>
                  <a:lin ang="16200038" scaled="0"/>
                </a:gra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2"/>
                <p:cNvSpPr/>
                <p:nvPr/>
              </p:nvSpPr>
              <p:spPr>
                <a:xfrm>
                  <a:off x="9400423" y="4679823"/>
                  <a:ext cx="93472" cy="7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2" h="77450" extrusionOk="0">
                      <a:moveTo>
                        <a:pt x="19306" y="16256"/>
                      </a:moveTo>
                      <a:lnTo>
                        <a:pt x="93202" y="-309"/>
                      </a:lnTo>
                      <a:lnTo>
                        <a:pt x="93202" y="77142"/>
                      </a:lnTo>
                      <a:lnTo>
                        <a:pt x="19306" y="60578"/>
                      </a:lnTo>
                      <a:cubicBezTo>
                        <a:pt x="-7695" y="54527"/>
                        <a:pt x="-5880" y="21928"/>
                        <a:pt x="19306" y="162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0" name="Google Shape;580;p12"/>
              <p:cNvGrpSpPr/>
              <p:nvPr/>
            </p:nvGrpSpPr>
            <p:grpSpPr>
              <a:xfrm rot="5525154">
                <a:off x="5102093" y="3647242"/>
                <a:ext cx="1380318" cy="292155"/>
                <a:chOff x="9257093" y="4533807"/>
                <a:chExt cx="1380232" cy="292137"/>
              </a:xfrm>
            </p:grpSpPr>
            <p:sp>
              <p:nvSpPr>
                <p:cNvPr id="581" name="Google Shape;581;p12"/>
                <p:cNvSpPr/>
                <p:nvPr/>
              </p:nvSpPr>
              <p:spPr>
                <a:xfrm>
                  <a:off x="9257093" y="4533807"/>
                  <a:ext cx="1380232" cy="29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232" h="292137" extrusionOk="0">
                      <a:moveTo>
                        <a:pt x="-173" y="119250"/>
                      </a:moveTo>
                      <a:cubicBezTo>
                        <a:pt x="-173" y="117057"/>
                        <a:pt x="2399" y="115393"/>
                        <a:pt x="4970" y="114864"/>
                      </a:cubicBezTo>
                      <a:cubicBezTo>
                        <a:pt x="105414" y="94064"/>
                        <a:pt x="205252" y="79920"/>
                        <a:pt x="320747" y="67592"/>
                      </a:cubicBezTo>
                      <a:cubicBezTo>
                        <a:pt x="499700" y="15101"/>
                        <a:pt x="673434" y="15101"/>
                        <a:pt x="847546" y="11395"/>
                      </a:cubicBezTo>
                      <a:cubicBezTo>
                        <a:pt x="847546" y="11395"/>
                        <a:pt x="854126" y="276"/>
                        <a:pt x="861539" y="-329"/>
                      </a:cubicBezTo>
                      <a:cubicBezTo>
                        <a:pt x="868875" y="-1010"/>
                        <a:pt x="876892" y="8747"/>
                        <a:pt x="876892" y="8747"/>
                      </a:cubicBezTo>
                      <a:cubicBezTo>
                        <a:pt x="1049190" y="6630"/>
                        <a:pt x="1244631" y="3150"/>
                        <a:pt x="1360655" y="21151"/>
                      </a:cubicBezTo>
                      <a:cubicBezTo>
                        <a:pt x="1393783" y="26295"/>
                        <a:pt x="1377446" y="62448"/>
                        <a:pt x="1363302" y="63961"/>
                      </a:cubicBezTo>
                      <a:cubicBezTo>
                        <a:pt x="1201519" y="81735"/>
                        <a:pt x="1039584" y="97543"/>
                        <a:pt x="884002" y="101400"/>
                      </a:cubicBezTo>
                      <a:lnTo>
                        <a:pt x="870917" y="119553"/>
                      </a:lnTo>
                      <a:lnTo>
                        <a:pt x="871296" y="278160"/>
                      </a:lnTo>
                      <a:cubicBezTo>
                        <a:pt x="871296" y="285421"/>
                        <a:pt x="866530" y="291774"/>
                        <a:pt x="861765" y="291774"/>
                      </a:cubicBezTo>
                      <a:cubicBezTo>
                        <a:pt x="853521" y="291774"/>
                        <a:pt x="846790" y="284437"/>
                        <a:pt x="842630" y="278841"/>
                      </a:cubicBezTo>
                      <a:cubicBezTo>
                        <a:pt x="704142" y="277782"/>
                        <a:pt x="503936" y="276269"/>
                        <a:pt x="398273" y="270823"/>
                      </a:cubicBezTo>
                      <a:cubicBezTo>
                        <a:pt x="266895" y="264016"/>
                        <a:pt x="136424" y="232779"/>
                        <a:pt x="4970" y="205021"/>
                      </a:cubicBezTo>
                      <a:cubicBezTo>
                        <a:pt x="2172" y="204416"/>
                        <a:pt x="-173" y="203054"/>
                        <a:pt x="-173" y="200861"/>
                      </a:cubicBezTo>
                      <a:lnTo>
                        <a:pt x="-173" y="1192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2"/>
                <p:cNvSpPr/>
                <p:nvPr/>
              </p:nvSpPr>
              <p:spPr>
                <a:xfrm>
                  <a:off x="10096794" y="4538531"/>
                  <a:ext cx="18685" cy="27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5" h="279698" extrusionOk="0">
                      <a:moveTo>
                        <a:pt x="15177" y="-363"/>
                      </a:moveTo>
                      <a:lnTo>
                        <a:pt x="10714" y="5234"/>
                      </a:lnTo>
                      <a:cubicBezTo>
                        <a:pt x="12832" y="34959"/>
                        <a:pt x="13664" y="56288"/>
                        <a:pt x="7386" y="96753"/>
                      </a:cubicBezTo>
                      <a:cubicBezTo>
                        <a:pt x="11849" y="120653"/>
                        <a:pt x="6327" y="143117"/>
                        <a:pt x="5344" y="167245"/>
                      </a:cubicBezTo>
                      <a:cubicBezTo>
                        <a:pt x="4058" y="200600"/>
                        <a:pt x="352" y="243107"/>
                        <a:pt x="-177" y="272983"/>
                      </a:cubicBezTo>
                      <a:lnTo>
                        <a:pt x="3983" y="272983"/>
                      </a:lnTo>
                      <a:lnTo>
                        <a:pt x="9277" y="279336"/>
                      </a:lnTo>
                      <a:cubicBezTo>
                        <a:pt x="9806" y="249914"/>
                        <a:pt x="8067" y="201583"/>
                        <a:pt x="9428" y="168001"/>
                      </a:cubicBezTo>
                      <a:cubicBezTo>
                        <a:pt x="10109" y="144252"/>
                        <a:pt x="15630" y="120048"/>
                        <a:pt x="9882" y="96753"/>
                      </a:cubicBezTo>
                      <a:cubicBezTo>
                        <a:pt x="10185" y="95618"/>
                        <a:pt x="24933" y="41690"/>
                        <a:pt x="15177" y="-363"/>
                      </a:cubicBezTo>
                      <a:close/>
                    </a:path>
                  </a:pathLst>
                </a:custGeom>
                <a:solidFill>
                  <a:srgbClr val="FFFFFF">
                    <a:alpha val="3882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2"/>
                <p:cNvSpPr/>
                <p:nvPr/>
              </p:nvSpPr>
              <p:spPr>
                <a:xfrm>
                  <a:off x="9425381" y="4604128"/>
                  <a:ext cx="218127" cy="1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27" h="18357" extrusionOk="0">
                      <a:moveTo>
                        <a:pt x="-162" y="17997"/>
                      </a:moveTo>
                      <a:cubicBezTo>
                        <a:pt x="58380" y="8618"/>
                        <a:pt x="231963" y="-2727"/>
                        <a:pt x="217063" y="71"/>
                      </a:cubicBezTo>
                      <a:cubicBezTo>
                        <a:pt x="196339" y="4080"/>
                        <a:pt x="176900" y="14820"/>
                        <a:pt x="161471" y="15047"/>
                      </a:cubicBezTo>
                      <a:cubicBezTo>
                        <a:pt x="113821" y="15955"/>
                        <a:pt x="23437" y="17997"/>
                        <a:pt x="-162" y="17997"/>
                      </a:cubicBezTo>
                      <a:close/>
                    </a:path>
                  </a:pathLst>
                </a:custGeom>
                <a:solidFill>
                  <a:srgbClr val="FFFFFF">
                    <a:alpha val="1765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2"/>
                <p:cNvSpPr/>
                <p:nvPr/>
              </p:nvSpPr>
              <p:spPr>
                <a:xfrm>
                  <a:off x="9260429" y="4635200"/>
                  <a:ext cx="244284" cy="4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4" h="43128" extrusionOk="0">
                      <a:moveTo>
                        <a:pt x="4523" y="22850"/>
                      </a:moveTo>
                      <a:cubicBezTo>
                        <a:pt x="95966" y="5681"/>
                        <a:pt x="239446" y="3487"/>
                        <a:pt x="244060" y="-68"/>
                      </a:cubicBezTo>
                      <a:cubicBezTo>
                        <a:pt x="248749" y="-3774"/>
                        <a:pt x="5658" y="28447"/>
                        <a:pt x="5809" y="41456"/>
                      </a:cubicBezTo>
                      <a:cubicBezTo>
                        <a:pt x="5885" y="48868"/>
                        <a:pt x="-6746" y="22396"/>
                        <a:pt x="4523" y="22850"/>
                      </a:cubicBezTo>
                      <a:close/>
                    </a:path>
                  </a:pathLst>
                </a:custGeom>
                <a:solidFill>
                  <a:srgbClr val="FFFFFF">
                    <a:alpha val="3294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2"/>
                <p:cNvSpPr/>
                <p:nvPr/>
              </p:nvSpPr>
              <p:spPr>
                <a:xfrm>
                  <a:off x="9258973" y="4723232"/>
                  <a:ext cx="175746" cy="27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46" h="27771" extrusionOk="0">
                      <a:moveTo>
                        <a:pt x="2502" y="-364"/>
                      </a:moveTo>
                      <a:cubicBezTo>
                        <a:pt x="55295" y="11964"/>
                        <a:pt x="145528" y="24217"/>
                        <a:pt x="172681" y="27015"/>
                      </a:cubicBezTo>
                      <a:cubicBezTo>
                        <a:pt x="199229" y="29814"/>
                        <a:pt x="36159" y="16956"/>
                        <a:pt x="4165" y="9922"/>
                      </a:cubicBezTo>
                      <a:cubicBezTo>
                        <a:pt x="-2339" y="8485"/>
                        <a:pt x="-297" y="543"/>
                        <a:pt x="2502" y="-364"/>
                      </a:cubicBezTo>
                      <a:close/>
                    </a:path>
                  </a:pathLst>
                </a:custGeom>
                <a:solidFill>
                  <a:srgbClr val="FFFFFF">
                    <a:alpha val="33730"/>
                  </a:srgbClr>
                </a:solidFill>
                <a:ln>
                  <a:noFill/>
                </a:ln>
                <a:effectLst>
                  <a:outerShdw blurRad="85725" dist="571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86" name="Google Shape;586;p12"/>
            <p:cNvSpPr/>
            <p:nvPr/>
          </p:nvSpPr>
          <p:spPr>
            <a:xfrm>
              <a:off x="4006525" y="2503850"/>
              <a:ext cx="57000" cy="869400"/>
            </a:xfrm>
            <a:prstGeom prst="triangle">
              <a:avLst>
                <a:gd name="adj" fmla="val 56974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2"/>
            <p:cNvSpPr/>
            <p:nvPr/>
          </p:nvSpPr>
          <p:spPr>
            <a:xfrm rot="-346944">
              <a:off x="4070316" y="2558704"/>
              <a:ext cx="23821" cy="805831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2"/>
            <p:cNvSpPr/>
            <p:nvPr/>
          </p:nvSpPr>
          <p:spPr>
            <a:xfrm rot="10800000" flipH="1">
              <a:off x="4109425" y="3372983"/>
              <a:ext cx="22200" cy="498000"/>
            </a:xfrm>
            <a:prstGeom prst="triangle">
              <a:avLst>
                <a:gd name="adj" fmla="val 100000"/>
              </a:avLst>
            </a:prstGeom>
            <a:solidFill>
              <a:srgbClr val="FFFFFF">
                <a:alpha val="44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9" name="Google Shape;58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95752">
            <a:off x="-963745" y="5782146"/>
            <a:ext cx="7067277" cy="806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12"/>
          <p:cNvGrpSpPr/>
          <p:nvPr/>
        </p:nvGrpSpPr>
        <p:grpSpPr>
          <a:xfrm rot="7800267" flipH="1">
            <a:off x="-384171" y="-802630"/>
            <a:ext cx="798740" cy="2694717"/>
            <a:chOff x="4956637" y="584511"/>
            <a:chExt cx="1835125" cy="6191178"/>
          </a:xfrm>
        </p:grpSpPr>
        <p:sp>
          <p:nvSpPr>
            <p:cNvPr id="591" name="Google Shape;591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" name="Google Shape;592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593" name="Google Shape;593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" name="Google Shape;604;p12"/>
          <p:cNvGrpSpPr/>
          <p:nvPr/>
        </p:nvGrpSpPr>
        <p:grpSpPr>
          <a:xfrm rot="10274209" flipH="1">
            <a:off x="1111992" y="-1340273"/>
            <a:ext cx="798610" cy="2694277"/>
            <a:chOff x="4956637" y="584511"/>
            <a:chExt cx="1835125" cy="6191178"/>
          </a:xfrm>
        </p:grpSpPr>
        <p:sp>
          <p:nvSpPr>
            <p:cNvPr id="605" name="Google Shape;605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" name="Google Shape;606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07" name="Google Shape;607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" name="Google Shape;618;p12"/>
          <p:cNvGrpSpPr/>
          <p:nvPr/>
        </p:nvGrpSpPr>
        <p:grpSpPr>
          <a:xfrm rot="-2180751" flipH="1">
            <a:off x="11460015" y="1013895"/>
            <a:ext cx="798570" cy="2694142"/>
            <a:chOff x="4956637" y="584511"/>
            <a:chExt cx="1835125" cy="6191178"/>
          </a:xfrm>
        </p:grpSpPr>
        <p:sp>
          <p:nvSpPr>
            <p:cNvPr id="619" name="Google Shape;619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21" name="Google Shape;621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32" name="Google Shape;632;p12"/>
          <p:cNvSpPr txBox="1">
            <a:spLocks noGrp="1"/>
          </p:cNvSpPr>
          <p:nvPr>
            <p:ph type="title"/>
          </p:nvPr>
        </p:nvSpPr>
        <p:spPr>
          <a:xfrm>
            <a:off x="1568450" y="1981100"/>
            <a:ext cx="48894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3" name="Google Shape;633;p12"/>
          <p:cNvSpPr txBox="1">
            <a:spLocks noGrp="1"/>
          </p:cNvSpPr>
          <p:nvPr>
            <p:ph type="body" idx="1"/>
          </p:nvPr>
        </p:nvSpPr>
        <p:spPr>
          <a:xfrm>
            <a:off x="1568538" y="3438950"/>
            <a:ext cx="48894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634" name="Google Shape;634;p12"/>
          <p:cNvGrpSpPr/>
          <p:nvPr/>
        </p:nvGrpSpPr>
        <p:grpSpPr>
          <a:xfrm rot="10800000" flipH="1">
            <a:off x="2374526" y="-1376970"/>
            <a:ext cx="795527" cy="2686971"/>
            <a:chOff x="4956637" y="584511"/>
            <a:chExt cx="1835125" cy="6191178"/>
          </a:xfrm>
        </p:grpSpPr>
        <p:sp>
          <p:nvSpPr>
            <p:cNvPr id="635" name="Google Shape;635;p12"/>
            <p:cNvSpPr/>
            <p:nvPr/>
          </p:nvSpPr>
          <p:spPr>
            <a:xfrm>
              <a:off x="4956647" y="584609"/>
              <a:ext cx="1835115" cy="6190985"/>
            </a:xfrm>
            <a:custGeom>
              <a:avLst/>
              <a:gdLst/>
              <a:ahLst/>
              <a:cxnLst/>
              <a:rect l="l" t="t" r="r" b="b"/>
              <a:pathLst>
                <a:path w="1835115" h="6190985" extrusionOk="0">
                  <a:moveTo>
                    <a:pt x="1114204" y="0"/>
                  </a:moveTo>
                  <a:lnTo>
                    <a:pt x="1114204" y="1"/>
                  </a:lnTo>
                  <a:lnTo>
                    <a:pt x="1114204" y="0"/>
                  </a:lnTo>
                  <a:lnTo>
                    <a:pt x="1114204" y="1"/>
                  </a:lnTo>
                  <a:lnTo>
                    <a:pt x="1114204" y="614024"/>
                  </a:lnTo>
                  <a:lnTo>
                    <a:pt x="1160492" y="614024"/>
                  </a:lnTo>
                  <a:cubicBezTo>
                    <a:pt x="1180700" y="614024"/>
                    <a:pt x="1197119" y="628851"/>
                    <a:pt x="1197119" y="647100"/>
                  </a:cubicBezTo>
                  <a:cubicBezTo>
                    <a:pt x="1197119" y="827994"/>
                    <a:pt x="1293043" y="998109"/>
                    <a:pt x="1455210" y="1104410"/>
                  </a:cubicBezTo>
                  <a:lnTo>
                    <a:pt x="1576961" y="1184191"/>
                  </a:lnTo>
                  <a:cubicBezTo>
                    <a:pt x="1739128" y="1290493"/>
                    <a:pt x="1835052" y="1460493"/>
                    <a:pt x="1835052" y="1641502"/>
                  </a:cubicBezTo>
                  <a:lnTo>
                    <a:pt x="1835052" y="1716437"/>
                  </a:lnTo>
                  <a:lnTo>
                    <a:pt x="1835115" y="1716437"/>
                  </a:lnTo>
                  <a:lnTo>
                    <a:pt x="1603358" y="5992926"/>
                  </a:lnTo>
                  <a:cubicBezTo>
                    <a:pt x="1597358" y="6103846"/>
                    <a:pt x="1496004" y="6190985"/>
                    <a:pt x="1373053" y="6190985"/>
                  </a:cubicBezTo>
                  <a:lnTo>
                    <a:pt x="462126" y="6190985"/>
                  </a:lnTo>
                  <a:cubicBezTo>
                    <a:pt x="339174" y="6190985"/>
                    <a:pt x="237820" y="6103846"/>
                    <a:pt x="231821" y="5992926"/>
                  </a:cubicBezTo>
                  <a:lnTo>
                    <a:pt x="0" y="1716437"/>
                  </a:lnTo>
                  <a:lnTo>
                    <a:pt x="0" y="1641502"/>
                  </a:lnTo>
                  <a:cubicBezTo>
                    <a:pt x="0" y="1460493"/>
                    <a:pt x="95924" y="1290493"/>
                    <a:pt x="258091" y="1184191"/>
                  </a:cubicBezTo>
                  <a:lnTo>
                    <a:pt x="379842" y="1104410"/>
                  </a:lnTo>
                  <a:cubicBezTo>
                    <a:pt x="542009" y="998109"/>
                    <a:pt x="637933" y="827994"/>
                    <a:pt x="637933" y="647100"/>
                  </a:cubicBezTo>
                  <a:cubicBezTo>
                    <a:pt x="637933" y="628851"/>
                    <a:pt x="654352" y="614024"/>
                    <a:pt x="674560" y="614024"/>
                  </a:cubicBezTo>
                  <a:lnTo>
                    <a:pt x="720911" y="614024"/>
                  </a:lnTo>
                  <a:lnTo>
                    <a:pt x="720911" y="193328"/>
                  </a:lnTo>
                  <a:lnTo>
                    <a:pt x="720911" y="193327"/>
                  </a:lnTo>
                  <a:lnTo>
                    <a:pt x="720911" y="193326"/>
                  </a:lnTo>
                  <a:lnTo>
                    <a:pt x="720913" y="19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000000">
                  <a:alpha val="5299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6" name="Google Shape;636;p12"/>
            <p:cNvGrpSpPr/>
            <p:nvPr/>
          </p:nvGrpSpPr>
          <p:grpSpPr>
            <a:xfrm>
              <a:off x="4956637" y="584511"/>
              <a:ext cx="1835115" cy="6191178"/>
              <a:chOff x="5775584" y="523589"/>
              <a:chExt cx="1835115" cy="6855473"/>
            </a:xfrm>
          </p:grpSpPr>
          <p:sp>
            <p:nvSpPr>
              <p:cNvPr id="637" name="Google Shape;637;p12"/>
              <p:cNvSpPr/>
              <p:nvPr/>
            </p:nvSpPr>
            <p:spPr>
              <a:xfrm>
                <a:off x="5775584" y="2424252"/>
                <a:ext cx="1835115" cy="4954810"/>
              </a:xfrm>
              <a:custGeom>
                <a:avLst/>
                <a:gdLst/>
                <a:ahLst/>
                <a:cxnLst/>
                <a:rect l="l" t="t" r="r" b="b"/>
                <a:pathLst>
                  <a:path w="1835115" h="4954810" extrusionOk="0">
                    <a:moveTo>
                      <a:pt x="0" y="0"/>
                    </a:moveTo>
                    <a:lnTo>
                      <a:pt x="1835115" y="0"/>
                    </a:lnTo>
                    <a:lnTo>
                      <a:pt x="1603358" y="4735493"/>
                    </a:lnTo>
                    <a:cubicBezTo>
                      <a:pt x="1597358" y="4858318"/>
                      <a:pt x="1496004" y="4954810"/>
                      <a:pt x="1373053" y="4954810"/>
                    </a:cubicBezTo>
                    <a:lnTo>
                      <a:pt x="462126" y="4954810"/>
                    </a:lnTo>
                    <a:cubicBezTo>
                      <a:pt x="339174" y="4954810"/>
                      <a:pt x="237820" y="4858318"/>
                      <a:pt x="231821" y="4735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2"/>
              <p:cNvSpPr/>
              <p:nvPr/>
            </p:nvSpPr>
            <p:spPr>
              <a:xfrm>
                <a:off x="7015076" y="2463594"/>
                <a:ext cx="475702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475702" h="4876189" extrusionOk="0">
                    <a:moveTo>
                      <a:pt x="0" y="4876190"/>
                    </a:moveTo>
                    <a:cubicBezTo>
                      <a:pt x="34732" y="4836848"/>
                      <a:pt x="58097" y="4771426"/>
                      <a:pt x="60307" y="4696215"/>
                    </a:cubicBezTo>
                    <a:lnTo>
                      <a:pt x="196899" y="0"/>
                    </a:lnTo>
                    <a:lnTo>
                      <a:pt x="475703" y="0"/>
                    </a:lnTo>
                    <a:lnTo>
                      <a:pt x="245903" y="4696215"/>
                    </a:lnTo>
                    <a:cubicBezTo>
                      <a:pt x="242240" y="4771173"/>
                      <a:pt x="203025" y="4836469"/>
                      <a:pt x="144991" y="4875811"/>
                    </a:cubicBezTo>
                    <a:cubicBezTo>
                      <a:pt x="141202" y="4876063"/>
                      <a:pt x="137413" y="4876190"/>
                      <a:pt x="133560" y="4876190"/>
                    </a:cubicBezTo>
                    <a:lnTo>
                      <a:pt x="0" y="4876190"/>
                    </a:ln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2"/>
              <p:cNvSpPr/>
              <p:nvPr/>
            </p:nvSpPr>
            <p:spPr>
              <a:xfrm>
                <a:off x="5816883" y="2463594"/>
                <a:ext cx="610841" cy="4876189"/>
              </a:xfrm>
              <a:custGeom>
                <a:avLst/>
                <a:gdLst/>
                <a:ahLst/>
                <a:cxnLst/>
                <a:rect l="l" t="t" r="r" b="b"/>
                <a:pathLst>
                  <a:path w="610841" h="4876189" extrusionOk="0">
                    <a:moveTo>
                      <a:pt x="0" y="0"/>
                    </a:moveTo>
                    <a:lnTo>
                      <a:pt x="401881" y="0"/>
                    </a:lnTo>
                    <a:lnTo>
                      <a:pt x="546872" y="4696215"/>
                    </a:lnTo>
                    <a:cubicBezTo>
                      <a:pt x="549208" y="4771426"/>
                      <a:pt x="574152" y="4836848"/>
                      <a:pt x="610842" y="4876190"/>
                    </a:cubicBezTo>
                    <a:lnTo>
                      <a:pt x="420763" y="4876190"/>
                    </a:lnTo>
                    <a:cubicBezTo>
                      <a:pt x="318651" y="4876190"/>
                      <a:pt x="234789" y="4796243"/>
                      <a:pt x="229800" y="4694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2"/>
              <p:cNvSpPr/>
              <p:nvPr/>
            </p:nvSpPr>
            <p:spPr>
              <a:xfrm>
                <a:off x="5775584" y="1203516"/>
                <a:ext cx="1835051" cy="1220736"/>
              </a:xfrm>
              <a:custGeom>
                <a:avLst/>
                <a:gdLst/>
                <a:ahLst/>
                <a:cxnLst/>
                <a:rect l="l" t="t" r="r" b="b"/>
                <a:pathLst>
                  <a:path w="1835051" h="1220736" extrusionOk="0">
                    <a:moveTo>
                      <a:pt x="0" y="1220737"/>
                    </a:moveTo>
                    <a:lnTo>
                      <a:pt x="0" y="1137759"/>
                    </a:lnTo>
                    <a:cubicBezTo>
                      <a:pt x="0" y="937323"/>
                      <a:pt x="95924" y="749075"/>
                      <a:pt x="258091" y="631365"/>
                    </a:cubicBezTo>
                    <a:lnTo>
                      <a:pt x="379842" y="543020"/>
                    </a:lnTo>
                    <a:cubicBezTo>
                      <a:pt x="542009" y="425310"/>
                      <a:pt x="637933" y="236936"/>
                      <a:pt x="637933" y="36627"/>
                    </a:cubicBezTo>
                    <a:lnTo>
                      <a:pt x="637933" y="36627"/>
                    </a:lnTo>
                    <a:cubicBezTo>
                      <a:pt x="637933" y="16419"/>
                      <a:pt x="654352" y="0"/>
                      <a:pt x="674560" y="0"/>
                    </a:cubicBezTo>
                    <a:lnTo>
                      <a:pt x="1160492" y="0"/>
                    </a:lnTo>
                    <a:cubicBezTo>
                      <a:pt x="1180700" y="0"/>
                      <a:pt x="1197119" y="16419"/>
                      <a:pt x="1197119" y="36627"/>
                    </a:cubicBezTo>
                    <a:lnTo>
                      <a:pt x="1197119" y="36627"/>
                    </a:lnTo>
                    <a:cubicBezTo>
                      <a:pt x="1197119" y="236936"/>
                      <a:pt x="1293043" y="425310"/>
                      <a:pt x="1455210" y="543020"/>
                    </a:cubicBezTo>
                    <a:lnTo>
                      <a:pt x="1576961" y="631365"/>
                    </a:lnTo>
                    <a:cubicBezTo>
                      <a:pt x="1739128" y="749075"/>
                      <a:pt x="1835052" y="937323"/>
                      <a:pt x="1835052" y="1137759"/>
                    </a:cubicBezTo>
                    <a:lnTo>
                      <a:pt x="1835052" y="1220737"/>
                    </a:lnTo>
                    <a:lnTo>
                      <a:pt x="0" y="1220737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2"/>
              <p:cNvSpPr/>
              <p:nvPr/>
            </p:nvSpPr>
            <p:spPr>
              <a:xfrm>
                <a:off x="6834027" y="1242984"/>
                <a:ext cx="658709" cy="1142115"/>
              </a:xfrm>
              <a:custGeom>
                <a:avLst/>
                <a:gdLst/>
                <a:ahLst/>
                <a:cxnLst/>
                <a:rect l="l" t="t" r="r" b="b"/>
                <a:pathLst>
                  <a:path w="658709" h="1142115" extrusionOk="0">
                    <a:moveTo>
                      <a:pt x="0" y="0"/>
                    </a:moveTo>
                    <a:lnTo>
                      <a:pt x="20713" y="0"/>
                    </a:lnTo>
                    <a:cubicBezTo>
                      <a:pt x="20965" y="61634"/>
                      <a:pt x="30312" y="122194"/>
                      <a:pt x="47993" y="179723"/>
                    </a:cubicBezTo>
                    <a:cubicBezTo>
                      <a:pt x="51530" y="191405"/>
                      <a:pt x="55445" y="203025"/>
                      <a:pt x="59676" y="214455"/>
                    </a:cubicBezTo>
                    <a:cubicBezTo>
                      <a:pt x="68201" y="237378"/>
                      <a:pt x="78052" y="259796"/>
                      <a:pt x="89040" y="281456"/>
                    </a:cubicBezTo>
                    <a:cubicBezTo>
                      <a:pt x="91819" y="286824"/>
                      <a:pt x="94661" y="292191"/>
                      <a:pt x="97565" y="297559"/>
                    </a:cubicBezTo>
                    <a:cubicBezTo>
                      <a:pt x="103312" y="308294"/>
                      <a:pt x="109501" y="318777"/>
                      <a:pt x="116068" y="329133"/>
                    </a:cubicBezTo>
                    <a:cubicBezTo>
                      <a:pt x="122509" y="339490"/>
                      <a:pt x="129329" y="349594"/>
                      <a:pt x="136402" y="359571"/>
                    </a:cubicBezTo>
                    <a:cubicBezTo>
                      <a:pt x="139939" y="364560"/>
                      <a:pt x="143475" y="369549"/>
                      <a:pt x="147138" y="374412"/>
                    </a:cubicBezTo>
                    <a:cubicBezTo>
                      <a:pt x="154589" y="384136"/>
                      <a:pt x="162230" y="393672"/>
                      <a:pt x="170187" y="403018"/>
                    </a:cubicBezTo>
                    <a:cubicBezTo>
                      <a:pt x="189953" y="426320"/>
                      <a:pt x="211739" y="448359"/>
                      <a:pt x="235041" y="468819"/>
                    </a:cubicBezTo>
                    <a:cubicBezTo>
                      <a:pt x="244324" y="476966"/>
                      <a:pt x="253923" y="484796"/>
                      <a:pt x="263900" y="492437"/>
                    </a:cubicBezTo>
                    <a:cubicBezTo>
                      <a:pt x="268763" y="496226"/>
                      <a:pt x="273752" y="500015"/>
                      <a:pt x="278867" y="503741"/>
                    </a:cubicBezTo>
                    <a:lnTo>
                      <a:pt x="400618" y="592087"/>
                    </a:lnTo>
                    <a:cubicBezTo>
                      <a:pt x="562786" y="709797"/>
                      <a:pt x="658709" y="898044"/>
                      <a:pt x="658709" y="1098480"/>
                    </a:cubicBezTo>
                    <a:lnTo>
                      <a:pt x="658709" y="1142116"/>
                    </a:lnTo>
                    <a:lnTo>
                      <a:pt x="379085" y="1142116"/>
                    </a:lnTo>
                    <a:lnTo>
                      <a:pt x="379085" y="1098480"/>
                    </a:lnTo>
                    <a:cubicBezTo>
                      <a:pt x="379085" y="898044"/>
                      <a:pt x="322061" y="709797"/>
                      <a:pt x="225695" y="592087"/>
                    </a:cubicBezTo>
                    <a:lnTo>
                      <a:pt x="153326" y="503741"/>
                    </a:lnTo>
                    <a:cubicBezTo>
                      <a:pt x="105207" y="444886"/>
                      <a:pt x="66812" y="368349"/>
                      <a:pt x="40479" y="281582"/>
                    </a:cubicBezTo>
                    <a:cubicBezTo>
                      <a:pt x="14587" y="195257"/>
                      <a:pt x="316" y="9920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2"/>
              <p:cNvSpPr/>
              <p:nvPr/>
            </p:nvSpPr>
            <p:spPr>
              <a:xfrm>
                <a:off x="5814925" y="1242984"/>
                <a:ext cx="804899" cy="1141989"/>
              </a:xfrm>
              <a:custGeom>
                <a:avLst/>
                <a:gdLst/>
                <a:ahLst/>
                <a:cxnLst/>
                <a:rect l="l" t="t" r="r" b="b"/>
                <a:pathLst>
                  <a:path w="804899" h="1141989" extrusionOk="0">
                    <a:moveTo>
                      <a:pt x="0" y="1141927"/>
                    </a:moveTo>
                    <a:lnTo>
                      <a:pt x="0" y="1098290"/>
                    </a:lnTo>
                    <a:cubicBezTo>
                      <a:pt x="0" y="911116"/>
                      <a:pt x="90430" y="733730"/>
                      <a:pt x="241861" y="623788"/>
                    </a:cubicBezTo>
                    <a:lnTo>
                      <a:pt x="363613" y="535442"/>
                    </a:lnTo>
                    <a:cubicBezTo>
                      <a:pt x="534684" y="411164"/>
                      <a:pt x="637049" y="211297"/>
                      <a:pt x="637933" y="0"/>
                    </a:cubicBezTo>
                    <a:lnTo>
                      <a:pt x="804899" y="0"/>
                    </a:lnTo>
                    <a:cubicBezTo>
                      <a:pt x="804394" y="199236"/>
                      <a:pt x="743834" y="386410"/>
                      <a:pt x="642101" y="503615"/>
                    </a:cubicBezTo>
                    <a:lnTo>
                      <a:pt x="565438" y="591960"/>
                    </a:lnTo>
                    <a:cubicBezTo>
                      <a:pt x="463199" y="709670"/>
                      <a:pt x="402639" y="897918"/>
                      <a:pt x="402639" y="1098354"/>
                    </a:cubicBezTo>
                    <a:lnTo>
                      <a:pt x="402639" y="1141990"/>
                    </a:lnTo>
                    <a:lnTo>
                      <a:pt x="0" y="1141927"/>
                    </a:lnTo>
                    <a:close/>
                  </a:path>
                </a:pathLst>
              </a:custGeom>
              <a:solidFill>
                <a:srgbClr val="3E3E3E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2"/>
              <p:cNvSpPr/>
              <p:nvPr/>
            </p:nvSpPr>
            <p:spPr>
              <a:xfrm>
                <a:off x="6496495" y="523589"/>
                <a:ext cx="393293" cy="679990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679990" extrusionOk="0">
                    <a:moveTo>
                      <a:pt x="0" y="214076"/>
                    </a:moveTo>
                    <a:lnTo>
                      <a:pt x="393293" y="0"/>
                    </a:lnTo>
                    <a:lnTo>
                      <a:pt x="393293" y="679990"/>
                    </a:lnTo>
                    <a:lnTo>
                      <a:pt x="0" y="6799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2"/>
              <p:cNvSpPr/>
              <p:nvPr/>
            </p:nvSpPr>
            <p:spPr>
              <a:xfrm>
                <a:off x="6496495" y="737664"/>
                <a:ext cx="159577" cy="465977"/>
              </a:xfrm>
              <a:custGeom>
                <a:avLst/>
                <a:gdLst/>
                <a:ahLst/>
                <a:cxnLst/>
                <a:rect l="l" t="t" r="r" b="b"/>
                <a:pathLst>
                  <a:path w="159577" h="465977" extrusionOk="0">
                    <a:moveTo>
                      <a:pt x="0" y="465978"/>
                    </a:moveTo>
                    <a:lnTo>
                      <a:pt x="0" y="0"/>
                    </a:lnTo>
                    <a:cubicBezTo>
                      <a:pt x="4168" y="1831"/>
                      <a:pt x="8525" y="3663"/>
                      <a:pt x="12819" y="5241"/>
                    </a:cubicBezTo>
                    <a:cubicBezTo>
                      <a:pt x="16861" y="6820"/>
                      <a:pt x="20966" y="8273"/>
                      <a:pt x="25133" y="9599"/>
                    </a:cubicBezTo>
                    <a:cubicBezTo>
                      <a:pt x="28038" y="10546"/>
                      <a:pt x="30880" y="11304"/>
                      <a:pt x="33785" y="12061"/>
                    </a:cubicBezTo>
                    <a:cubicBezTo>
                      <a:pt x="34164" y="12188"/>
                      <a:pt x="34732" y="12314"/>
                      <a:pt x="35111" y="12440"/>
                    </a:cubicBezTo>
                    <a:cubicBezTo>
                      <a:pt x="37574" y="13198"/>
                      <a:pt x="39973" y="13767"/>
                      <a:pt x="42436" y="14272"/>
                    </a:cubicBezTo>
                    <a:cubicBezTo>
                      <a:pt x="45215" y="15029"/>
                      <a:pt x="47930" y="15724"/>
                      <a:pt x="50709" y="16229"/>
                    </a:cubicBezTo>
                    <a:cubicBezTo>
                      <a:pt x="52035" y="16608"/>
                      <a:pt x="53172" y="16735"/>
                      <a:pt x="54498" y="16987"/>
                    </a:cubicBezTo>
                    <a:cubicBezTo>
                      <a:pt x="57276" y="17619"/>
                      <a:pt x="59992" y="18061"/>
                      <a:pt x="62770" y="18440"/>
                    </a:cubicBezTo>
                    <a:cubicBezTo>
                      <a:pt x="68769" y="19513"/>
                      <a:pt x="74832" y="20271"/>
                      <a:pt x="81020" y="20902"/>
                    </a:cubicBezTo>
                    <a:cubicBezTo>
                      <a:pt x="81147" y="20902"/>
                      <a:pt x="81147" y="20902"/>
                      <a:pt x="81147" y="20902"/>
                    </a:cubicBezTo>
                    <a:lnTo>
                      <a:pt x="82094" y="20902"/>
                    </a:lnTo>
                    <a:cubicBezTo>
                      <a:pt x="91124" y="21850"/>
                      <a:pt x="100028" y="22228"/>
                      <a:pt x="109248" y="22228"/>
                    </a:cubicBezTo>
                    <a:cubicBezTo>
                      <a:pt x="114237" y="22228"/>
                      <a:pt x="119226" y="22102"/>
                      <a:pt x="124214" y="21850"/>
                    </a:cubicBezTo>
                    <a:cubicBezTo>
                      <a:pt x="136150" y="21344"/>
                      <a:pt x="147958" y="20018"/>
                      <a:pt x="159578" y="17808"/>
                    </a:cubicBezTo>
                    <a:lnTo>
                      <a:pt x="159578" y="465978"/>
                    </a:lnTo>
                    <a:lnTo>
                      <a:pt x="0" y="465978"/>
                    </a:lnTo>
                    <a:close/>
                  </a:path>
                </a:pathLst>
              </a:custGeom>
              <a:solidFill>
                <a:srgbClr val="0D0D0D">
                  <a:alpha val="1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2"/>
              <p:cNvSpPr/>
              <p:nvPr/>
            </p:nvSpPr>
            <p:spPr>
              <a:xfrm>
                <a:off x="6737977" y="647298"/>
                <a:ext cx="96113" cy="556344"/>
              </a:xfrm>
              <a:custGeom>
                <a:avLst/>
                <a:gdLst/>
                <a:ahLst/>
                <a:cxnLst/>
                <a:rect l="l" t="t" r="r" b="b"/>
                <a:pathLst>
                  <a:path w="96113" h="556344" extrusionOk="0">
                    <a:moveTo>
                      <a:pt x="0" y="556344"/>
                    </a:moveTo>
                    <a:lnTo>
                      <a:pt x="0" y="80389"/>
                    </a:lnTo>
                    <a:cubicBezTo>
                      <a:pt x="2084" y="79442"/>
                      <a:pt x="4168" y="78305"/>
                      <a:pt x="6189" y="77231"/>
                    </a:cubicBezTo>
                    <a:cubicBezTo>
                      <a:pt x="41173" y="58224"/>
                      <a:pt x="72116" y="31511"/>
                      <a:pt x="96113" y="0"/>
                    </a:cubicBezTo>
                    <a:lnTo>
                      <a:pt x="96113" y="556281"/>
                    </a:lnTo>
                    <a:lnTo>
                      <a:pt x="0" y="556344"/>
                    </a:ln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2"/>
              <p:cNvSpPr/>
              <p:nvPr/>
            </p:nvSpPr>
            <p:spPr>
              <a:xfrm>
                <a:off x="6496495" y="523589"/>
                <a:ext cx="393293" cy="236303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3" extrusionOk="0">
                    <a:moveTo>
                      <a:pt x="0" y="214076"/>
                    </a:moveTo>
                    <a:lnTo>
                      <a:pt x="393293" y="0"/>
                    </a:ln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18714" y="150611"/>
                      <a:pt x="285687" y="180354"/>
                      <a:pt x="247671" y="200941"/>
                    </a:cubicBezTo>
                    <a:cubicBezTo>
                      <a:pt x="228663" y="211297"/>
                      <a:pt x="208455" y="219443"/>
                      <a:pt x="187742" y="225569"/>
                    </a:cubicBezTo>
                    <a:cubicBezTo>
                      <a:pt x="166903" y="231189"/>
                      <a:pt x="145685" y="234978"/>
                      <a:pt x="124151" y="235925"/>
                    </a:cubicBezTo>
                    <a:cubicBezTo>
                      <a:pt x="81399" y="238072"/>
                      <a:pt x="38332" y="231126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2"/>
              <p:cNvSpPr/>
              <p:nvPr/>
            </p:nvSpPr>
            <p:spPr>
              <a:xfrm>
                <a:off x="6496495" y="523589"/>
                <a:ext cx="393293" cy="236304"/>
              </a:xfrm>
              <a:custGeom>
                <a:avLst/>
                <a:gdLst/>
                <a:ahLst/>
                <a:cxnLst/>
                <a:rect l="l" t="t" r="r" b="b"/>
                <a:pathLst>
                  <a:path w="393293" h="236304" extrusionOk="0">
                    <a:moveTo>
                      <a:pt x="0" y="214076"/>
                    </a:moveTo>
                    <a:cubicBezTo>
                      <a:pt x="18503" y="216981"/>
                      <a:pt x="36816" y="218812"/>
                      <a:pt x="55192" y="219191"/>
                    </a:cubicBezTo>
                    <a:cubicBezTo>
                      <a:pt x="77737" y="219949"/>
                      <a:pt x="100155" y="218686"/>
                      <a:pt x="122194" y="215528"/>
                    </a:cubicBezTo>
                    <a:cubicBezTo>
                      <a:pt x="152063" y="211234"/>
                      <a:pt x="181049" y="203088"/>
                      <a:pt x="208329" y="191279"/>
                    </a:cubicBezTo>
                    <a:lnTo>
                      <a:pt x="208455" y="191279"/>
                    </a:lnTo>
                    <a:cubicBezTo>
                      <a:pt x="217486" y="187237"/>
                      <a:pt x="226390" y="182880"/>
                      <a:pt x="235041" y="178018"/>
                    </a:cubicBezTo>
                    <a:cubicBezTo>
                      <a:pt x="237251" y="176944"/>
                      <a:pt x="239399" y="175807"/>
                      <a:pt x="241482" y="174607"/>
                    </a:cubicBezTo>
                    <a:cubicBezTo>
                      <a:pt x="248050" y="170945"/>
                      <a:pt x="254175" y="166588"/>
                      <a:pt x="260617" y="162799"/>
                    </a:cubicBezTo>
                    <a:cubicBezTo>
                      <a:pt x="268637" y="156799"/>
                      <a:pt x="276972" y="151369"/>
                      <a:pt x="284487" y="144864"/>
                    </a:cubicBezTo>
                    <a:cubicBezTo>
                      <a:pt x="300337" y="132676"/>
                      <a:pt x="314104" y="118152"/>
                      <a:pt x="327618" y="103186"/>
                    </a:cubicBezTo>
                    <a:cubicBezTo>
                      <a:pt x="331028" y="99271"/>
                      <a:pt x="334438" y="95292"/>
                      <a:pt x="337595" y="91251"/>
                    </a:cubicBezTo>
                    <a:cubicBezTo>
                      <a:pt x="359635" y="63844"/>
                      <a:pt x="378074" y="33027"/>
                      <a:pt x="393293" y="0"/>
                    </a:cubicBezTo>
                    <a:cubicBezTo>
                      <a:pt x="386220" y="41300"/>
                      <a:pt x="368665" y="81147"/>
                      <a:pt x="343595" y="115752"/>
                    </a:cubicBezTo>
                    <a:cubicBezTo>
                      <a:pt x="341637" y="118531"/>
                      <a:pt x="339679" y="121120"/>
                      <a:pt x="337595" y="123772"/>
                    </a:cubicBezTo>
                    <a:lnTo>
                      <a:pt x="337469" y="123899"/>
                    </a:lnTo>
                    <a:cubicBezTo>
                      <a:pt x="334817" y="127435"/>
                      <a:pt x="332102" y="130845"/>
                      <a:pt x="329197" y="134129"/>
                    </a:cubicBezTo>
                    <a:lnTo>
                      <a:pt x="327239" y="136465"/>
                    </a:lnTo>
                    <a:cubicBezTo>
                      <a:pt x="325029" y="139118"/>
                      <a:pt x="322755" y="141580"/>
                      <a:pt x="320419" y="144043"/>
                    </a:cubicBezTo>
                    <a:cubicBezTo>
                      <a:pt x="318461" y="146380"/>
                      <a:pt x="316251" y="148653"/>
                      <a:pt x="313851" y="150863"/>
                    </a:cubicBezTo>
                    <a:cubicBezTo>
                      <a:pt x="313220" y="151811"/>
                      <a:pt x="312273" y="152568"/>
                      <a:pt x="311515" y="153326"/>
                    </a:cubicBezTo>
                    <a:cubicBezTo>
                      <a:pt x="308231" y="156610"/>
                      <a:pt x="304947" y="159767"/>
                      <a:pt x="301537" y="162609"/>
                    </a:cubicBezTo>
                    <a:cubicBezTo>
                      <a:pt x="301032" y="163241"/>
                      <a:pt x="300337" y="163809"/>
                      <a:pt x="299832" y="164188"/>
                    </a:cubicBezTo>
                    <a:cubicBezTo>
                      <a:pt x="296801" y="166966"/>
                      <a:pt x="293833" y="169556"/>
                      <a:pt x="290676" y="171892"/>
                    </a:cubicBezTo>
                    <a:cubicBezTo>
                      <a:pt x="277288" y="182880"/>
                      <a:pt x="262890" y="192605"/>
                      <a:pt x="247671" y="200878"/>
                    </a:cubicBezTo>
                    <a:cubicBezTo>
                      <a:pt x="245713" y="201951"/>
                      <a:pt x="243630" y="203088"/>
                      <a:pt x="241482" y="204035"/>
                    </a:cubicBezTo>
                    <a:cubicBezTo>
                      <a:pt x="241356" y="204161"/>
                      <a:pt x="241230" y="204161"/>
                      <a:pt x="241104" y="204161"/>
                    </a:cubicBezTo>
                    <a:cubicBezTo>
                      <a:pt x="236936" y="206372"/>
                      <a:pt x="232705" y="208455"/>
                      <a:pt x="228411" y="210350"/>
                    </a:cubicBezTo>
                    <a:cubicBezTo>
                      <a:pt x="224748" y="212055"/>
                      <a:pt x="220959" y="213760"/>
                      <a:pt x="217107" y="215212"/>
                    </a:cubicBezTo>
                    <a:cubicBezTo>
                      <a:pt x="214455" y="216412"/>
                      <a:pt x="211739" y="217423"/>
                      <a:pt x="208961" y="218370"/>
                    </a:cubicBezTo>
                    <a:cubicBezTo>
                      <a:pt x="206498" y="219443"/>
                      <a:pt x="203972" y="220327"/>
                      <a:pt x="201509" y="221148"/>
                    </a:cubicBezTo>
                    <a:cubicBezTo>
                      <a:pt x="197594" y="222601"/>
                      <a:pt x="193615" y="223801"/>
                      <a:pt x="189574" y="225064"/>
                    </a:cubicBezTo>
                    <a:cubicBezTo>
                      <a:pt x="188942" y="225190"/>
                      <a:pt x="188374" y="225443"/>
                      <a:pt x="187742" y="225569"/>
                    </a:cubicBezTo>
                    <a:cubicBezTo>
                      <a:pt x="178460" y="228032"/>
                      <a:pt x="168987" y="230305"/>
                      <a:pt x="159578" y="231884"/>
                    </a:cubicBezTo>
                    <a:cubicBezTo>
                      <a:pt x="147895" y="234094"/>
                      <a:pt x="136086" y="235420"/>
                      <a:pt x="124214" y="235925"/>
                    </a:cubicBezTo>
                    <a:cubicBezTo>
                      <a:pt x="119226" y="236178"/>
                      <a:pt x="114237" y="236304"/>
                      <a:pt x="109248" y="236304"/>
                    </a:cubicBezTo>
                    <a:cubicBezTo>
                      <a:pt x="100091" y="236304"/>
                      <a:pt x="91187" y="235925"/>
                      <a:pt x="82094" y="234978"/>
                    </a:cubicBezTo>
                    <a:lnTo>
                      <a:pt x="81147" y="234978"/>
                    </a:lnTo>
                    <a:cubicBezTo>
                      <a:pt x="81147" y="234978"/>
                      <a:pt x="81147" y="234978"/>
                      <a:pt x="81020" y="234978"/>
                    </a:cubicBezTo>
                    <a:cubicBezTo>
                      <a:pt x="74832" y="234347"/>
                      <a:pt x="68833" y="233526"/>
                      <a:pt x="62770" y="232515"/>
                    </a:cubicBezTo>
                    <a:cubicBezTo>
                      <a:pt x="59865" y="232136"/>
                      <a:pt x="57276" y="231568"/>
                      <a:pt x="54498" y="231063"/>
                    </a:cubicBezTo>
                    <a:cubicBezTo>
                      <a:pt x="53172" y="230810"/>
                      <a:pt x="52035" y="230684"/>
                      <a:pt x="50709" y="230305"/>
                    </a:cubicBezTo>
                    <a:cubicBezTo>
                      <a:pt x="47930" y="229800"/>
                      <a:pt x="45215" y="229105"/>
                      <a:pt x="42436" y="228347"/>
                    </a:cubicBezTo>
                    <a:cubicBezTo>
                      <a:pt x="39973" y="227842"/>
                      <a:pt x="37574" y="227148"/>
                      <a:pt x="35111" y="226516"/>
                    </a:cubicBezTo>
                    <a:cubicBezTo>
                      <a:pt x="34732" y="226390"/>
                      <a:pt x="34164" y="226264"/>
                      <a:pt x="33785" y="226137"/>
                    </a:cubicBezTo>
                    <a:cubicBezTo>
                      <a:pt x="30880" y="225379"/>
                      <a:pt x="28038" y="224558"/>
                      <a:pt x="25133" y="223674"/>
                    </a:cubicBezTo>
                    <a:cubicBezTo>
                      <a:pt x="20966" y="222348"/>
                      <a:pt x="16861" y="220896"/>
                      <a:pt x="12819" y="219317"/>
                    </a:cubicBezTo>
                    <a:cubicBezTo>
                      <a:pt x="8525" y="217738"/>
                      <a:pt x="4231" y="215907"/>
                      <a:pt x="0" y="214076"/>
                    </a:cubicBezTo>
                    <a:close/>
                  </a:path>
                </a:pathLst>
              </a:custGeom>
              <a:solidFill>
                <a:srgbClr val="FFFFFF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17927" y="242627"/>
            <a:ext cx="11701440" cy="6371304"/>
          </a:xfrm>
          <a:custGeom>
            <a:avLst/>
            <a:gdLst/>
            <a:ahLst/>
            <a:cxnLst/>
            <a:rect l="l" t="t" r="r" b="b"/>
            <a:pathLst>
              <a:path w="8197156" h="4463260" extrusionOk="0">
                <a:moveTo>
                  <a:pt x="149624" y="4064913"/>
                </a:moveTo>
                <a:cubicBezTo>
                  <a:pt x="117442" y="4064913"/>
                  <a:pt x="91353" y="4091002"/>
                  <a:pt x="91353" y="4123184"/>
                </a:cubicBezTo>
                <a:cubicBezTo>
                  <a:pt x="91353" y="4155366"/>
                  <a:pt x="117442" y="4181455"/>
                  <a:pt x="149624" y="4181455"/>
                </a:cubicBezTo>
                <a:cubicBezTo>
                  <a:pt x="181806" y="4181455"/>
                  <a:pt x="207895" y="4155366"/>
                  <a:pt x="207895" y="4123184"/>
                </a:cubicBezTo>
                <a:cubicBezTo>
                  <a:pt x="207895" y="4091002"/>
                  <a:pt x="181806" y="4064913"/>
                  <a:pt x="149624" y="4064913"/>
                </a:cubicBezTo>
                <a:close/>
                <a:moveTo>
                  <a:pt x="149625" y="3308290"/>
                </a:moveTo>
                <a:cubicBezTo>
                  <a:pt x="117442" y="3308290"/>
                  <a:pt x="91353" y="3334379"/>
                  <a:pt x="91353" y="3366561"/>
                </a:cubicBezTo>
                <a:cubicBezTo>
                  <a:pt x="91353" y="3398743"/>
                  <a:pt x="117442" y="3424832"/>
                  <a:pt x="149625" y="3424832"/>
                </a:cubicBezTo>
                <a:cubicBezTo>
                  <a:pt x="181807" y="3424832"/>
                  <a:pt x="207895" y="3398743"/>
                  <a:pt x="207895" y="3366561"/>
                </a:cubicBezTo>
                <a:cubicBezTo>
                  <a:pt x="207895" y="3334379"/>
                  <a:pt x="181807" y="3308290"/>
                  <a:pt x="149625" y="3308290"/>
                </a:cubicBezTo>
                <a:close/>
                <a:moveTo>
                  <a:pt x="149625" y="2551669"/>
                </a:moveTo>
                <a:cubicBezTo>
                  <a:pt x="117442" y="2551669"/>
                  <a:pt x="91353" y="2577758"/>
                  <a:pt x="91353" y="2609940"/>
                </a:cubicBezTo>
                <a:cubicBezTo>
                  <a:pt x="91353" y="2642122"/>
                  <a:pt x="117442" y="2668211"/>
                  <a:pt x="149625" y="2668211"/>
                </a:cubicBezTo>
                <a:cubicBezTo>
                  <a:pt x="181807" y="2668211"/>
                  <a:pt x="207895" y="2642122"/>
                  <a:pt x="207895" y="2609940"/>
                </a:cubicBezTo>
                <a:cubicBezTo>
                  <a:pt x="207895" y="2577758"/>
                  <a:pt x="181807" y="2551669"/>
                  <a:pt x="149625" y="2551669"/>
                </a:cubicBezTo>
                <a:close/>
                <a:moveTo>
                  <a:pt x="149625" y="1795048"/>
                </a:moveTo>
                <a:cubicBezTo>
                  <a:pt x="117443" y="1795048"/>
                  <a:pt x="91354" y="1821137"/>
                  <a:pt x="91354" y="1853319"/>
                </a:cubicBezTo>
                <a:cubicBezTo>
                  <a:pt x="91354" y="1885501"/>
                  <a:pt x="117443" y="1911590"/>
                  <a:pt x="149625" y="1911590"/>
                </a:cubicBezTo>
                <a:cubicBezTo>
                  <a:pt x="181807" y="1911590"/>
                  <a:pt x="207896" y="1885501"/>
                  <a:pt x="207896" y="1853319"/>
                </a:cubicBezTo>
                <a:cubicBezTo>
                  <a:pt x="207896" y="1821137"/>
                  <a:pt x="181807" y="1795048"/>
                  <a:pt x="149625" y="1795048"/>
                </a:cubicBezTo>
                <a:close/>
                <a:moveTo>
                  <a:pt x="149625" y="1038427"/>
                </a:moveTo>
                <a:cubicBezTo>
                  <a:pt x="117443" y="1038427"/>
                  <a:pt x="91354" y="1064516"/>
                  <a:pt x="91354" y="1096698"/>
                </a:cubicBezTo>
                <a:cubicBezTo>
                  <a:pt x="91354" y="1128880"/>
                  <a:pt x="117443" y="1154969"/>
                  <a:pt x="149625" y="1154969"/>
                </a:cubicBezTo>
                <a:cubicBezTo>
                  <a:pt x="181807" y="1154969"/>
                  <a:pt x="207896" y="1128880"/>
                  <a:pt x="207896" y="1096698"/>
                </a:cubicBezTo>
                <a:cubicBezTo>
                  <a:pt x="207896" y="1064516"/>
                  <a:pt x="181807" y="1038427"/>
                  <a:pt x="149625" y="1038427"/>
                </a:cubicBezTo>
                <a:close/>
                <a:moveTo>
                  <a:pt x="149625" y="281806"/>
                </a:moveTo>
                <a:cubicBezTo>
                  <a:pt x="117443" y="281806"/>
                  <a:pt x="91354" y="307895"/>
                  <a:pt x="91354" y="340078"/>
                </a:cubicBezTo>
                <a:cubicBezTo>
                  <a:pt x="91354" y="372259"/>
                  <a:pt x="117443" y="398348"/>
                  <a:pt x="149625" y="398348"/>
                </a:cubicBezTo>
                <a:cubicBezTo>
                  <a:pt x="181807" y="398348"/>
                  <a:pt x="207896" y="372259"/>
                  <a:pt x="207896" y="340078"/>
                </a:cubicBezTo>
                <a:cubicBezTo>
                  <a:pt x="207896" y="307895"/>
                  <a:pt x="181807" y="281806"/>
                  <a:pt x="149625" y="281806"/>
                </a:cubicBezTo>
                <a:close/>
                <a:moveTo>
                  <a:pt x="0" y="0"/>
                </a:moveTo>
                <a:lnTo>
                  <a:pt x="8197156" y="0"/>
                </a:lnTo>
                <a:lnTo>
                  <a:pt x="8197156" y="4463260"/>
                </a:lnTo>
                <a:lnTo>
                  <a:pt x="0" y="446326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127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667755" y="242181"/>
            <a:ext cx="58271" cy="6368400"/>
            <a:chOff x="636495" y="242626"/>
            <a:chExt cx="58271" cy="6368400"/>
          </a:xfrm>
        </p:grpSpPr>
        <p:cxnSp>
          <p:nvCxnSpPr>
            <p:cNvPr id="8" name="Google Shape;8;p1"/>
            <p:cNvCxnSpPr/>
            <p:nvPr/>
          </p:nvCxnSpPr>
          <p:spPr>
            <a:xfrm>
              <a:off x="636495" y="242626"/>
              <a:ext cx="0" cy="6368400"/>
            </a:xfrm>
            <a:prstGeom prst="straightConnector1">
              <a:avLst/>
            </a:prstGeom>
            <a:noFill/>
            <a:ln w="222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694766" y="242626"/>
              <a:ext cx="0" cy="6368400"/>
            </a:xfrm>
            <a:prstGeom prst="straightConnector1">
              <a:avLst/>
            </a:prstGeom>
            <a:noFill/>
            <a:ln w="222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" name="Google Shape;10;p1"/>
          <p:cNvGrpSpPr/>
          <p:nvPr/>
        </p:nvGrpSpPr>
        <p:grpSpPr>
          <a:xfrm>
            <a:off x="1024128" y="677984"/>
            <a:ext cx="10555483" cy="5502031"/>
            <a:chOff x="1043065" y="771432"/>
            <a:chExt cx="10555483" cy="5502031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043065" y="771461"/>
              <a:ext cx="10554412" cy="5502002"/>
              <a:chOff x="217927" y="528918"/>
              <a:chExt cx="11637900" cy="5813612"/>
            </a:xfrm>
          </p:grpSpPr>
          <p:cxnSp>
            <p:nvCxnSpPr>
              <p:cNvPr id="12" name="Google Shape;12;p1"/>
              <p:cNvCxnSpPr/>
              <p:nvPr/>
            </p:nvCxnSpPr>
            <p:spPr>
              <a:xfrm>
                <a:off x="217927" y="52891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217927" y="78168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217927" y="103445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217927" y="128721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217927" y="153998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217927" y="179274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217927" y="204551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217927" y="229828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217927" y="255104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217927" y="280381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>
                <a:off x="217927" y="305657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"/>
              <p:cNvCxnSpPr/>
              <p:nvPr/>
            </p:nvCxnSpPr>
            <p:spPr>
              <a:xfrm>
                <a:off x="217927" y="330934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p1"/>
              <p:cNvCxnSpPr/>
              <p:nvPr/>
            </p:nvCxnSpPr>
            <p:spPr>
              <a:xfrm>
                <a:off x="217927" y="356211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>
                <a:off x="217927" y="381487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>
                <a:off x="217927" y="406764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>
                <a:off x="217927" y="432040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>
                <a:off x="217927" y="457317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>
                <a:off x="217927" y="482594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p1"/>
              <p:cNvCxnSpPr/>
              <p:nvPr/>
            </p:nvCxnSpPr>
            <p:spPr>
              <a:xfrm>
                <a:off x="217927" y="5078706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p1"/>
              <p:cNvCxnSpPr/>
              <p:nvPr/>
            </p:nvCxnSpPr>
            <p:spPr>
              <a:xfrm>
                <a:off x="217927" y="533147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>
                <a:off x="217927" y="5584238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>
                <a:off x="217927" y="5837004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>
                <a:off x="217927" y="608977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"/>
              <p:cNvCxnSpPr/>
              <p:nvPr/>
            </p:nvCxnSpPr>
            <p:spPr>
              <a:xfrm>
                <a:off x="217927" y="6342530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"/>
            <p:cNvGrpSpPr/>
            <p:nvPr/>
          </p:nvGrpSpPr>
          <p:grpSpPr>
            <a:xfrm>
              <a:off x="1043109" y="771432"/>
              <a:ext cx="10555439" cy="5501235"/>
              <a:chOff x="761720" y="242182"/>
              <a:chExt cx="10894250" cy="11637900"/>
            </a:xfrm>
          </p:grpSpPr>
          <p:cxnSp>
            <p:nvCxnSpPr>
              <p:cNvPr id="37" name="Google Shape;37;p1"/>
              <p:cNvCxnSpPr/>
              <p:nvPr/>
            </p:nvCxnSpPr>
            <p:spPr>
              <a:xfrm rot="5400000">
                <a:off x="78845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 rot="5400000">
                <a:off x="52274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 rot="5400000">
                <a:off x="25702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 rot="5400000">
                <a:off x="-868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 rot="5400000">
                <a:off x="-27439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 rot="5400000">
                <a:off x="-54011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 rot="5400000">
                <a:off x="-80582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 rot="5400000">
                <a:off x="-107153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1"/>
              <p:cNvCxnSpPr/>
              <p:nvPr/>
            </p:nvCxnSpPr>
            <p:spPr>
              <a:xfrm rot="5400000">
                <a:off x="-133724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" name="Google Shape;46;p1"/>
              <p:cNvCxnSpPr/>
              <p:nvPr/>
            </p:nvCxnSpPr>
            <p:spPr>
              <a:xfrm rot="5400000">
                <a:off x="-160296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 rot="5400000">
                <a:off x="-186867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 rot="5400000">
                <a:off x="-213438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 rot="5400000">
                <a:off x="-240010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 rot="5400000">
                <a:off x="-266581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 rot="5400000">
                <a:off x="-293152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 rot="5400000">
                <a:off x="-319723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 rot="5400000">
                <a:off x="-346295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 rot="5400000">
                <a:off x="-372866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 rot="5400000">
                <a:off x="-399437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"/>
              <p:cNvCxnSpPr/>
              <p:nvPr/>
            </p:nvCxnSpPr>
            <p:spPr>
              <a:xfrm rot="5400000">
                <a:off x="-426009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" name="Google Shape;57;p1"/>
              <p:cNvCxnSpPr/>
              <p:nvPr/>
            </p:nvCxnSpPr>
            <p:spPr>
              <a:xfrm rot="5400000">
                <a:off x="-452580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" name="Google Shape;58;p1"/>
              <p:cNvCxnSpPr/>
              <p:nvPr/>
            </p:nvCxnSpPr>
            <p:spPr>
              <a:xfrm rot="5400000">
                <a:off x="-479151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"/>
              <p:cNvCxnSpPr/>
              <p:nvPr/>
            </p:nvCxnSpPr>
            <p:spPr>
              <a:xfrm rot="5400000">
                <a:off x="-505723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"/>
              <p:cNvCxnSpPr/>
              <p:nvPr/>
            </p:nvCxnSpPr>
            <p:spPr>
              <a:xfrm rot="5400000">
                <a:off x="583702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1" name="Google Shape;61;p1"/>
              <p:cNvCxnSpPr/>
              <p:nvPr/>
            </p:nvCxnSpPr>
            <p:spPr>
              <a:xfrm rot="5400000">
                <a:off x="557129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"/>
              <p:cNvCxnSpPr/>
              <p:nvPr/>
            </p:nvCxnSpPr>
            <p:spPr>
              <a:xfrm rot="5400000">
                <a:off x="530557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63;p1"/>
              <p:cNvCxnSpPr/>
              <p:nvPr/>
            </p:nvCxnSpPr>
            <p:spPr>
              <a:xfrm rot="5400000">
                <a:off x="503986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" name="Google Shape;64;p1"/>
              <p:cNvCxnSpPr/>
              <p:nvPr/>
            </p:nvCxnSpPr>
            <p:spPr>
              <a:xfrm rot="5400000">
                <a:off x="477415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"/>
              <p:cNvCxnSpPr/>
              <p:nvPr/>
            </p:nvCxnSpPr>
            <p:spPr>
              <a:xfrm rot="5400000">
                <a:off x="450843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1"/>
              <p:cNvCxnSpPr/>
              <p:nvPr/>
            </p:nvCxnSpPr>
            <p:spPr>
              <a:xfrm rot="5400000">
                <a:off x="424272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7" name="Google Shape;67;p1"/>
              <p:cNvCxnSpPr/>
              <p:nvPr/>
            </p:nvCxnSpPr>
            <p:spPr>
              <a:xfrm rot="5400000">
                <a:off x="397701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"/>
              <p:cNvCxnSpPr/>
              <p:nvPr/>
            </p:nvCxnSpPr>
            <p:spPr>
              <a:xfrm rot="5400000">
                <a:off x="3711299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1"/>
              <p:cNvCxnSpPr/>
              <p:nvPr/>
            </p:nvCxnSpPr>
            <p:spPr>
              <a:xfrm rot="5400000">
                <a:off x="344558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1"/>
              <p:cNvCxnSpPr/>
              <p:nvPr/>
            </p:nvCxnSpPr>
            <p:spPr>
              <a:xfrm rot="5400000">
                <a:off x="3179873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"/>
              <p:cNvCxnSpPr/>
              <p:nvPr/>
            </p:nvCxnSpPr>
            <p:spPr>
              <a:xfrm rot="5400000">
                <a:off x="2914160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1"/>
              <p:cNvCxnSpPr/>
              <p:nvPr/>
            </p:nvCxnSpPr>
            <p:spPr>
              <a:xfrm rot="5400000">
                <a:off x="2648446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1"/>
              <p:cNvCxnSpPr/>
              <p:nvPr/>
            </p:nvCxnSpPr>
            <p:spPr>
              <a:xfrm rot="5400000">
                <a:off x="2382734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"/>
              <p:cNvCxnSpPr/>
              <p:nvPr/>
            </p:nvCxnSpPr>
            <p:spPr>
              <a:xfrm rot="5400000">
                <a:off x="2117021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1"/>
              <p:cNvCxnSpPr/>
              <p:nvPr/>
            </p:nvCxnSpPr>
            <p:spPr>
              <a:xfrm rot="5400000">
                <a:off x="1851307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1"/>
              <p:cNvCxnSpPr/>
              <p:nvPr/>
            </p:nvCxnSpPr>
            <p:spPr>
              <a:xfrm rot="5400000">
                <a:off x="1585595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"/>
              <p:cNvCxnSpPr/>
              <p:nvPr/>
            </p:nvCxnSpPr>
            <p:spPr>
              <a:xfrm rot="5400000">
                <a:off x="1319882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8" name="Google Shape;78;p1"/>
              <p:cNvCxnSpPr/>
              <p:nvPr/>
            </p:nvCxnSpPr>
            <p:spPr>
              <a:xfrm rot="5400000">
                <a:off x="1054168" y="6061132"/>
                <a:ext cx="1163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79" name="Google Shape;79;p1"/>
          <p:cNvSpPr/>
          <p:nvPr/>
        </p:nvSpPr>
        <p:spPr>
          <a:xfrm>
            <a:off x="217926" y="240731"/>
            <a:ext cx="11701440" cy="6371304"/>
          </a:xfrm>
          <a:custGeom>
            <a:avLst/>
            <a:gdLst/>
            <a:ahLst/>
            <a:cxnLst/>
            <a:rect l="l" t="t" r="r" b="b"/>
            <a:pathLst>
              <a:path w="8197156" h="4463260" extrusionOk="0">
                <a:moveTo>
                  <a:pt x="149624" y="4064913"/>
                </a:moveTo>
                <a:cubicBezTo>
                  <a:pt x="117442" y="4064913"/>
                  <a:pt x="91353" y="4091002"/>
                  <a:pt x="91353" y="4123184"/>
                </a:cubicBezTo>
                <a:cubicBezTo>
                  <a:pt x="91353" y="4155366"/>
                  <a:pt x="117442" y="4181455"/>
                  <a:pt x="149624" y="4181455"/>
                </a:cubicBezTo>
                <a:cubicBezTo>
                  <a:pt x="181806" y="4181455"/>
                  <a:pt x="207895" y="4155366"/>
                  <a:pt x="207895" y="4123184"/>
                </a:cubicBezTo>
                <a:cubicBezTo>
                  <a:pt x="207895" y="4091002"/>
                  <a:pt x="181806" y="4064913"/>
                  <a:pt x="149624" y="4064913"/>
                </a:cubicBezTo>
                <a:close/>
                <a:moveTo>
                  <a:pt x="149625" y="3308290"/>
                </a:moveTo>
                <a:cubicBezTo>
                  <a:pt x="117442" y="3308290"/>
                  <a:pt x="91353" y="3334379"/>
                  <a:pt x="91353" y="3366561"/>
                </a:cubicBezTo>
                <a:cubicBezTo>
                  <a:pt x="91353" y="3398743"/>
                  <a:pt x="117442" y="3424832"/>
                  <a:pt x="149625" y="3424832"/>
                </a:cubicBezTo>
                <a:cubicBezTo>
                  <a:pt x="181807" y="3424832"/>
                  <a:pt x="207895" y="3398743"/>
                  <a:pt x="207895" y="3366561"/>
                </a:cubicBezTo>
                <a:cubicBezTo>
                  <a:pt x="207895" y="3334379"/>
                  <a:pt x="181807" y="3308290"/>
                  <a:pt x="149625" y="3308290"/>
                </a:cubicBezTo>
                <a:close/>
                <a:moveTo>
                  <a:pt x="149625" y="2551669"/>
                </a:moveTo>
                <a:cubicBezTo>
                  <a:pt x="117442" y="2551669"/>
                  <a:pt x="91353" y="2577758"/>
                  <a:pt x="91353" y="2609940"/>
                </a:cubicBezTo>
                <a:cubicBezTo>
                  <a:pt x="91353" y="2642122"/>
                  <a:pt x="117442" y="2668211"/>
                  <a:pt x="149625" y="2668211"/>
                </a:cubicBezTo>
                <a:cubicBezTo>
                  <a:pt x="181807" y="2668211"/>
                  <a:pt x="207895" y="2642122"/>
                  <a:pt x="207895" y="2609940"/>
                </a:cubicBezTo>
                <a:cubicBezTo>
                  <a:pt x="207895" y="2577758"/>
                  <a:pt x="181807" y="2551669"/>
                  <a:pt x="149625" y="2551669"/>
                </a:cubicBezTo>
                <a:close/>
                <a:moveTo>
                  <a:pt x="149625" y="1795048"/>
                </a:moveTo>
                <a:cubicBezTo>
                  <a:pt x="117443" y="1795048"/>
                  <a:pt x="91354" y="1821137"/>
                  <a:pt x="91354" y="1853319"/>
                </a:cubicBezTo>
                <a:cubicBezTo>
                  <a:pt x="91354" y="1885501"/>
                  <a:pt x="117443" y="1911590"/>
                  <a:pt x="149625" y="1911590"/>
                </a:cubicBezTo>
                <a:cubicBezTo>
                  <a:pt x="181807" y="1911590"/>
                  <a:pt x="207896" y="1885501"/>
                  <a:pt x="207896" y="1853319"/>
                </a:cubicBezTo>
                <a:cubicBezTo>
                  <a:pt x="207896" y="1821137"/>
                  <a:pt x="181807" y="1795048"/>
                  <a:pt x="149625" y="1795048"/>
                </a:cubicBezTo>
                <a:close/>
                <a:moveTo>
                  <a:pt x="149625" y="1038427"/>
                </a:moveTo>
                <a:cubicBezTo>
                  <a:pt x="117443" y="1038427"/>
                  <a:pt x="91354" y="1064516"/>
                  <a:pt x="91354" y="1096698"/>
                </a:cubicBezTo>
                <a:cubicBezTo>
                  <a:pt x="91354" y="1128880"/>
                  <a:pt x="117443" y="1154969"/>
                  <a:pt x="149625" y="1154969"/>
                </a:cubicBezTo>
                <a:cubicBezTo>
                  <a:pt x="181807" y="1154969"/>
                  <a:pt x="207896" y="1128880"/>
                  <a:pt x="207896" y="1096698"/>
                </a:cubicBezTo>
                <a:cubicBezTo>
                  <a:pt x="207896" y="1064516"/>
                  <a:pt x="181807" y="1038427"/>
                  <a:pt x="149625" y="1038427"/>
                </a:cubicBezTo>
                <a:close/>
                <a:moveTo>
                  <a:pt x="149625" y="281806"/>
                </a:moveTo>
                <a:cubicBezTo>
                  <a:pt x="117443" y="281806"/>
                  <a:pt x="91354" y="307895"/>
                  <a:pt x="91354" y="340078"/>
                </a:cubicBezTo>
                <a:cubicBezTo>
                  <a:pt x="91354" y="372259"/>
                  <a:pt x="117443" y="398348"/>
                  <a:pt x="149625" y="398348"/>
                </a:cubicBezTo>
                <a:cubicBezTo>
                  <a:pt x="181807" y="398348"/>
                  <a:pt x="207896" y="372259"/>
                  <a:pt x="207896" y="340078"/>
                </a:cubicBezTo>
                <a:cubicBezTo>
                  <a:pt x="207896" y="307895"/>
                  <a:pt x="181807" y="281806"/>
                  <a:pt x="149625" y="281806"/>
                </a:cubicBezTo>
                <a:close/>
                <a:moveTo>
                  <a:pt x="0" y="0"/>
                </a:moveTo>
                <a:lnTo>
                  <a:pt x="8197156" y="0"/>
                </a:lnTo>
                <a:lnTo>
                  <a:pt x="8197156" y="4463260"/>
                </a:lnTo>
                <a:lnTo>
                  <a:pt x="0" y="4463260"/>
                </a:lnTo>
                <a:close/>
              </a:path>
            </a:pathLst>
          </a:custGeom>
          <a:blipFill rotWithShape="1">
            <a:blip r:embed="rId7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title"/>
          </p:nvPr>
        </p:nvSpPr>
        <p:spPr>
          <a:xfrm>
            <a:off x="1561625" y="914650"/>
            <a:ext cx="9523500" cy="7005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adows Into Light Two"/>
              <a:buNone/>
              <a:defRPr sz="4000" b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body" idx="1"/>
          </p:nvPr>
        </p:nvSpPr>
        <p:spPr>
          <a:xfrm>
            <a:off x="1561625" y="1779941"/>
            <a:ext cx="9523500" cy="41787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9pPr>
          </a:lstStyle>
          <a:p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970">
          <p15:clr>
            <a:srgbClr val="E46962"/>
          </p15:clr>
        </p15:guide>
        <p15:guide id="2" pos="397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8"/>
          <p:cNvSpPr/>
          <p:nvPr/>
        </p:nvSpPr>
        <p:spPr>
          <a:xfrm>
            <a:off x="3234459" y="4654434"/>
            <a:ext cx="5907275" cy="5422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18"/>
          <p:cNvGrpSpPr/>
          <p:nvPr/>
        </p:nvGrpSpPr>
        <p:grpSpPr>
          <a:xfrm>
            <a:off x="2676251" y="4111525"/>
            <a:ext cx="6991903" cy="308289"/>
            <a:chOff x="2600043" y="1462462"/>
            <a:chExt cx="6991903" cy="421505"/>
          </a:xfrm>
        </p:grpSpPr>
        <p:sp>
          <p:nvSpPr>
            <p:cNvPr id="928" name="Google Shape;928;p18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18"/>
          <p:cNvSpPr txBox="1">
            <a:spLocks noGrp="1"/>
          </p:cNvSpPr>
          <p:nvPr>
            <p:ph type="subTitle" idx="1"/>
          </p:nvPr>
        </p:nvSpPr>
        <p:spPr>
          <a:xfrm>
            <a:off x="1785000" y="4604625"/>
            <a:ext cx="87744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ru-RU" sz="3600" dirty="0" smtClean="0"/>
              <a:t>Основные </a:t>
            </a:r>
            <a:r>
              <a:rPr lang="ru-RU" sz="3600" dirty="0"/>
              <a:t>формы и методы </a:t>
            </a:r>
            <a:r>
              <a:rPr lang="ru-RU" sz="3600" dirty="0" smtClean="0"/>
              <a:t>изучения</a:t>
            </a:r>
            <a:endParaRPr lang="ru-RU" sz="3600" dirty="0"/>
          </a:p>
        </p:txBody>
      </p:sp>
      <p:sp>
        <p:nvSpPr>
          <p:cNvPr id="931" name="Google Shape;931;p18"/>
          <p:cNvSpPr txBox="1">
            <a:spLocks noGrp="1"/>
          </p:cNvSpPr>
          <p:nvPr>
            <p:ph type="title"/>
          </p:nvPr>
        </p:nvSpPr>
        <p:spPr>
          <a:xfrm>
            <a:off x="1785000" y="1900000"/>
            <a:ext cx="8774400" cy="269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4000" dirty="0"/>
              <a:t>Система работы по изучению и систематизации передового педагогического опыта учителя начальных классов.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sz="4000" dirty="0"/>
          </a:p>
        </p:txBody>
      </p:sp>
      <p:grpSp>
        <p:nvGrpSpPr>
          <p:cNvPr id="932" name="Google Shape;932;p18"/>
          <p:cNvGrpSpPr/>
          <p:nvPr/>
        </p:nvGrpSpPr>
        <p:grpSpPr>
          <a:xfrm>
            <a:off x="1338880" y="471162"/>
            <a:ext cx="1131934" cy="1131702"/>
            <a:chOff x="1338877" y="806200"/>
            <a:chExt cx="1340043" cy="1339768"/>
          </a:xfrm>
        </p:grpSpPr>
        <p:sp>
          <p:nvSpPr>
            <p:cNvPr id="933" name="Google Shape;933;p18"/>
            <p:cNvSpPr/>
            <p:nvPr/>
          </p:nvSpPr>
          <p:spPr>
            <a:xfrm rot="-737534">
              <a:off x="1445390" y="914108"/>
              <a:ext cx="1123135" cy="1123710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4" name="Google Shape;934;p18"/>
            <p:cNvGrpSpPr/>
            <p:nvPr/>
          </p:nvGrpSpPr>
          <p:grpSpPr>
            <a:xfrm rot="-737888">
              <a:off x="1446116" y="913186"/>
              <a:ext cx="1125835" cy="1125797"/>
              <a:chOff x="8319351" y="1186300"/>
              <a:chExt cx="642899" cy="638032"/>
            </a:xfrm>
          </p:grpSpPr>
          <p:sp>
            <p:nvSpPr>
              <p:cNvPr id="935" name="Google Shape;935;p18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18"/>
          <p:cNvGrpSpPr/>
          <p:nvPr/>
        </p:nvGrpSpPr>
        <p:grpSpPr>
          <a:xfrm>
            <a:off x="1094008" y="4514910"/>
            <a:ext cx="851010" cy="1160543"/>
            <a:chOff x="4361457" y="3155811"/>
            <a:chExt cx="591143" cy="821217"/>
          </a:xfrm>
        </p:grpSpPr>
        <p:sp>
          <p:nvSpPr>
            <p:cNvPr id="948" name="Google Shape;948;p18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" name="Google Shape;949;p18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950" name="Google Shape;950;p18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5" name="Google Shape;955;p18"/>
          <p:cNvGrpSpPr/>
          <p:nvPr/>
        </p:nvGrpSpPr>
        <p:grpSpPr>
          <a:xfrm>
            <a:off x="9753465" y="374010"/>
            <a:ext cx="1001546" cy="847403"/>
            <a:chOff x="9814993" y="741298"/>
            <a:chExt cx="1095184" cy="926124"/>
          </a:xfrm>
        </p:grpSpPr>
        <p:grpSp>
          <p:nvGrpSpPr>
            <p:cNvPr id="956" name="Google Shape;956;p18"/>
            <p:cNvGrpSpPr/>
            <p:nvPr/>
          </p:nvGrpSpPr>
          <p:grpSpPr>
            <a:xfrm>
              <a:off x="9814993" y="741298"/>
              <a:ext cx="1095184" cy="926124"/>
              <a:chOff x="3034905" y="-1515202"/>
              <a:chExt cx="972028" cy="821979"/>
            </a:xfrm>
          </p:grpSpPr>
          <p:sp>
            <p:nvSpPr>
              <p:cNvPr id="957" name="Google Shape;957;p18"/>
              <p:cNvSpPr/>
              <p:nvPr/>
            </p:nvSpPr>
            <p:spPr>
              <a:xfrm>
                <a:off x="3056815" y="-1515058"/>
                <a:ext cx="950118" cy="821835"/>
              </a:xfrm>
              <a:custGeom>
                <a:avLst/>
                <a:gdLst/>
                <a:ahLst/>
                <a:cxnLst/>
                <a:rect l="l" t="t" r="r" b="b"/>
                <a:pathLst>
                  <a:path w="950118" h="821835" extrusionOk="0">
                    <a:moveTo>
                      <a:pt x="475059" y="0"/>
                    </a:moveTo>
                    <a:lnTo>
                      <a:pt x="22022" y="673008"/>
                    </a:lnTo>
                    <a:lnTo>
                      <a:pt x="0" y="705745"/>
                    </a:lnTo>
                    <a:cubicBezTo>
                      <a:pt x="0" y="769801"/>
                      <a:pt x="212665" y="821836"/>
                      <a:pt x="475059" y="821836"/>
                    </a:cubicBezTo>
                    <a:cubicBezTo>
                      <a:pt x="737445" y="821836"/>
                      <a:pt x="950119" y="769801"/>
                      <a:pt x="950119" y="705745"/>
                    </a:cubicBezTo>
                    <a:lnTo>
                      <a:pt x="927792" y="672408"/>
                    </a:lnTo>
                    <a:lnTo>
                      <a:pt x="4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8" name="Google Shape;958;p18"/>
              <p:cNvGrpSpPr/>
              <p:nvPr/>
            </p:nvGrpSpPr>
            <p:grpSpPr>
              <a:xfrm>
                <a:off x="3034905" y="-1515202"/>
                <a:ext cx="950195" cy="821979"/>
                <a:chOff x="6726228" y="2970999"/>
                <a:chExt cx="950195" cy="821979"/>
              </a:xfrm>
            </p:grpSpPr>
            <p:sp>
              <p:nvSpPr>
                <p:cNvPr id="959" name="Google Shape;959;p18"/>
                <p:cNvSpPr/>
                <p:nvPr/>
              </p:nvSpPr>
              <p:spPr>
                <a:xfrm>
                  <a:off x="6726228" y="3569236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116091"/>
                      </a:moveTo>
                      <a:cubicBezTo>
                        <a:pt x="950119" y="52035"/>
                        <a:pt x="737454" y="0"/>
                        <a:pt x="475059" y="0"/>
                      </a:cubicBezTo>
                      <a:cubicBezTo>
                        <a:pt x="212674" y="0"/>
                        <a:pt x="0" y="52035"/>
                        <a:pt x="0" y="11609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  <a:effectLst>
                  <a:outerShdw dist="9525" dir="5400000" algn="bl" rotWithShape="0">
                    <a:srgbClr val="FFFFFF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18"/>
                <p:cNvSpPr/>
                <p:nvPr/>
              </p:nvSpPr>
              <p:spPr>
                <a:xfrm>
                  <a:off x="6726228" y="3676888"/>
                  <a:ext cx="950118" cy="116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8" h="116090" extrusionOk="0">
                      <a:moveTo>
                        <a:pt x="950119" y="0"/>
                      </a:moveTo>
                      <a:cubicBezTo>
                        <a:pt x="950119" y="64056"/>
                        <a:pt x="737454" y="116091"/>
                        <a:pt x="475059" y="116091"/>
                      </a:cubicBezTo>
                      <a:cubicBezTo>
                        <a:pt x="212674" y="116091"/>
                        <a:pt x="0" y="64056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18"/>
                <p:cNvSpPr/>
                <p:nvPr/>
              </p:nvSpPr>
              <p:spPr>
                <a:xfrm>
                  <a:off x="6726228" y="2970999"/>
                  <a:ext cx="950195" cy="70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95" h="705888" extrusionOk="0">
                      <a:moveTo>
                        <a:pt x="950196" y="705888"/>
                      </a:moveTo>
                      <a:lnTo>
                        <a:pt x="475098" y="0"/>
                      </a:lnTo>
                      <a:lnTo>
                        <a:pt x="0" y="705888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62" name="Google Shape;962;p18"/>
            <p:cNvSpPr/>
            <p:nvPr/>
          </p:nvSpPr>
          <p:spPr>
            <a:xfrm>
              <a:off x="10357113" y="741300"/>
              <a:ext cx="10954" cy="811771"/>
            </a:xfrm>
            <a:custGeom>
              <a:avLst/>
              <a:gdLst/>
              <a:ahLst/>
              <a:cxnLst/>
              <a:rect l="l" t="t" r="r" b="b"/>
              <a:pathLst>
                <a:path w="9525" h="705888" extrusionOk="0">
                  <a:moveTo>
                    <a:pt x="0" y="70588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135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>
            <a:off x="2113339" y="5196659"/>
            <a:ext cx="1121119" cy="1046559"/>
            <a:chOff x="2756789" y="5115951"/>
            <a:chExt cx="1327239" cy="1238971"/>
          </a:xfrm>
        </p:grpSpPr>
        <p:sp>
          <p:nvSpPr>
            <p:cNvPr id="964" name="Google Shape;964;p18"/>
            <p:cNvSpPr/>
            <p:nvPr/>
          </p:nvSpPr>
          <p:spPr>
            <a:xfrm>
              <a:off x="2757050" y="5115951"/>
              <a:ext cx="1326736" cy="1238971"/>
            </a:xfrm>
            <a:custGeom>
              <a:avLst/>
              <a:gdLst/>
              <a:ahLst/>
              <a:cxnLst/>
              <a:rect l="l" t="t" r="r" b="b"/>
              <a:pathLst>
                <a:path w="722033" h="710012" extrusionOk="0">
                  <a:moveTo>
                    <a:pt x="354406" y="0"/>
                  </a:moveTo>
                  <a:lnTo>
                    <a:pt x="0" y="552155"/>
                  </a:lnTo>
                  <a:lnTo>
                    <a:pt x="154057" y="705878"/>
                  </a:lnTo>
                  <a:lnTo>
                    <a:pt x="722033" y="710013"/>
                  </a:lnTo>
                  <a:lnTo>
                    <a:pt x="35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8"/>
            <p:cNvGrpSpPr/>
            <p:nvPr/>
          </p:nvGrpSpPr>
          <p:grpSpPr>
            <a:xfrm>
              <a:off x="2756789" y="5116058"/>
              <a:ext cx="1327239" cy="1238760"/>
              <a:chOff x="6846958" y="4952437"/>
              <a:chExt cx="722032" cy="710013"/>
            </a:xfrm>
          </p:grpSpPr>
          <p:sp>
            <p:nvSpPr>
              <p:cNvPr id="966" name="Google Shape;966;p18"/>
              <p:cNvSpPr/>
              <p:nvPr/>
            </p:nvSpPr>
            <p:spPr>
              <a:xfrm>
                <a:off x="6846958" y="4952437"/>
                <a:ext cx="722032" cy="710012"/>
              </a:xfrm>
              <a:custGeom>
                <a:avLst/>
                <a:gdLst/>
                <a:ahLst/>
                <a:cxnLst/>
                <a:rect l="l" t="t" r="r" b="b"/>
                <a:pathLst>
                  <a:path w="722032" h="710012" extrusionOk="0">
                    <a:moveTo>
                      <a:pt x="354406" y="0"/>
                    </a:moveTo>
                    <a:lnTo>
                      <a:pt x="0" y="552155"/>
                    </a:lnTo>
                    <a:lnTo>
                      <a:pt x="154057" y="705879"/>
                    </a:lnTo>
                    <a:lnTo>
                      <a:pt x="722033" y="710013"/>
                    </a:lnTo>
                    <a:lnTo>
                      <a:pt x="35440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7001014" y="4952437"/>
                <a:ext cx="200349" cy="705879"/>
              </a:xfrm>
              <a:custGeom>
                <a:avLst/>
                <a:gdLst/>
                <a:ahLst/>
                <a:cxnLst/>
                <a:rect l="l" t="t" r="r" b="b"/>
                <a:pathLst>
                  <a:path w="200349" h="705879" extrusionOk="0">
                    <a:moveTo>
                      <a:pt x="0" y="705879"/>
                    </a:moveTo>
                    <a:lnTo>
                      <a:pt x="20034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6846958" y="5504592"/>
                <a:ext cx="544867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544867" h="4038" extrusionOk="0">
                    <a:moveTo>
                      <a:pt x="0" y="0"/>
                    </a:moveTo>
                    <a:lnTo>
                      <a:pt x="544868" y="403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8"/>
              <p:cNvSpPr/>
              <p:nvPr/>
            </p:nvSpPr>
            <p:spPr>
              <a:xfrm>
                <a:off x="7391825" y="5508631"/>
                <a:ext cx="177164" cy="153819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153819" extrusionOk="0">
                    <a:moveTo>
                      <a:pt x="177165" y="1538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7201364" y="4952437"/>
                <a:ext cx="190461" cy="556193"/>
              </a:xfrm>
              <a:custGeom>
                <a:avLst/>
                <a:gdLst/>
                <a:ahLst/>
                <a:cxnLst/>
                <a:rect l="l" t="t" r="r" b="b"/>
                <a:pathLst>
                  <a:path w="190461" h="556193" extrusionOk="0">
                    <a:moveTo>
                      <a:pt x="190462" y="55619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1" name="Google Shape;971;p18"/>
          <p:cNvGrpSpPr/>
          <p:nvPr/>
        </p:nvGrpSpPr>
        <p:grpSpPr>
          <a:xfrm>
            <a:off x="1025937" y="5821311"/>
            <a:ext cx="312936" cy="153680"/>
            <a:chOff x="10862134" y="3312644"/>
            <a:chExt cx="416027" cy="204307"/>
          </a:xfrm>
        </p:grpSpPr>
        <p:sp>
          <p:nvSpPr>
            <p:cNvPr id="972" name="Google Shape;972;p18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18"/>
          <p:cNvGrpSpPr/>
          <p:nvPr/>
        </p:nvGrpSpPr>
        <p:grpSpPr>
          <a:xfrm>
            <a:off x="9141735" y="471151"/>
            <a:ext cx="526417" cy="279333"/>
            <a:chOff x="5791759" y="2630895"/>
            <a:chExt cx="604799" cy="320925"/>
          </a:xfrm>
        </p:grpSpPr>
        <p:sp>
          <p:nvSpPr>
            <p:cNvPr id="979" name="Google Shape;979;p18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18"/>
          <p:cNvGrpSpPr/>
          <p:nvPr/>
        </p:nvGrpSpPr>
        <p:grpSpPr>
          <a:xfrm rot="-483841">
            <a:off x="889089" y="543227"/>
            <a:ext cx="334824" cy="202555"/>
            <a:chOff x="9051500" y="249694"/>
            <a:chExt cx="321265" cy="194352"/>
          </a:xfrm>
        </p:grpSpPr>
        <p:sp>
          <p:nvSpPr>
            <p:cNvPr id="989" name="Google Shape;989;p18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18"/>
          <p:cNvSpPr/>
          <p:nvPr/>
        </p:nvSpPr>
        <p:spPr>
          <a:xfrm rot="2472047" flipH="1">
            <a:off x="10764376" y="5779900"/>
            <a:ext cx="972333" cy="71829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18"/>
          <p:cNvGrpSpPr/>
          <p:nvPr/>
        </p:nvGrpSpPr>
        <p:grpSpPr>
          <a:xfrm>
            <a:off x="3234460" y="5758489"/>
            <a:ext cx="526417" cy="279333"/>
            <a:chOff x="5791759" y="2630895"/>
            <a:chExt cx="604799" cy="320925"/>
          </a:xfrm>
        </p:grpSpPr>
        <p:sp>
          <p:nvSpPr>
            <p:cNvPr id="996" name="Google Shape;996;p18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500;p26"/>
          <p:cNvSpPr/>
          <p:nvPr/>
        </p:nvSpPr>
        <p:spPr>
          <a:xfrm>
            <a:off x="6348196" y="2339267"/>
            <a:ext cx="3084300" cy="247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6"/>
          <p:cNvSpPr/>
          <p:nvPr/>
        </p:nvSpPr>
        <p:spPr>
          <a:xfrm>
            <a:off x="1899875" y="2025800"/>
            <a:ext cx="8314800" cy="34374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6"/>
          <p:cNvSpPr/>
          <p:nvPr/>
        </p:nvSpPr>
        <p:spPr>
          <a:xfrm>
            <a:off x="2688700" y="2353825"/>
            <a:ext cx="3084300" cy="247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6"/>
          <p:cNvSpPr txBox="1">
            <a:spLocks noGrp="1"/>
          </p:cNvSpPr>
          <p:nvPr>
            <p:ph type="title"/>
          </p:nvPr>
        </p:nvSpPr>
        <p:spPr>
          <a:xfrm>
            <a:off x="2578625" y="729672"/>
            <a:ext cx="69573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Передовой педагогический опыт</a:t>
            </a:r>
            <a:endParaRPr dirty="0"/>
          </a:p>
        </p:txBody>
      </p:sp>
      <p:sp>
        <p:nvSpPr>
          <p:cNvPr id="1503" name="Google Shape;1503;p26"/>
          <p:cNvSpPr txBox="1">
            <a:spLocks noGrp="1"/>
          </p:cNvSpPr>
          <p:nvPr>
            <p:ph type="body" idx="2"/>
          </p:nvPr>
        </p:nvSpPr>
        <p:spPr>
          <a:xfrm>
            <a:off x="6303650" y="2189450"/>
            <a:ext cx="3270900" cy="31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узком смысле:</a:t>
            </a:r>
          </a:p>
          <a:p>
            <a:pPr marL="0" lvl="0" indent="0">
              <a:buNone/>
            </a:pPr>
            <a:r>
              <a:rPr lang="ru-RU" dirty="0"/>
              <a:t>такая образовательная практика педагога, которая содержит в себе элементы творческого поиска, оригинальности, эффективности</a:t>
            </a:r>
            <a:endParaRPr dirty="0"/>
          </a:p>
        </p:txBody>
      </p:sp>
      <p:sp>
        <p:nvSpPr>
          <p:cNvPr id="1504" name="Google Shape;1504;p26"/>
          <p:cNvSpPr txBox="1">
            <a:spLocks noGrp="1"/>
          </p:cNvSpPr>
          <p:nvPr>
            <p:ph type="body" idx="1"/>
          </p:nvPr>
        </p:nvSpPr>
        <p:spPr>
          <a:xfrm>
            <a:off x="2595400" y="2189450"/>
            <a:ext cx="3270900" cy="31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широком смысле:</a:t>
            </a:r>
            <a:endParaRPr dirty="0"/>
          </a:p>
          <a:p>
            <a:pPr marL="0" lvl="0" indent="0">
              <a:buNone/>
            </a:pPr>
            <a:r>
              <a:rPr lang="ru-RU" dirty="0" smtClean="0"/>
              <a:t>такое </a:t>
            </a:r>
            <a:r>
              <a:rPr lang="ru-RU" dirty="0"/>
              <a:t>профессиональное мастерство педагога, которое обеспечивает высокое качество знаний учеников, уровень их воспитанности, развития, сформированности ценностных ориентаций. </a:t>
            </a:r>
            <a:endParaRPr dirty="0"/>
          </a:p>
        </p:txBody>
      </p:sp>
      <p:grpSp>
        <p:nvGrpSpPr>
          <p:cNvPr id="1505" name="Google Shape;1505;p26"/>
          <p:cNvGrpSpPr/>
          <p:nvPr/>
        </p:nvGrpSpPr>
        <p:grpSpPr>
          <a:xfrm rot="-8670537">
            <a:off x="1012423" y="477820"/>
            <a:ext cx="358103" cy="1075775"/>
            <a:chOff x="5847863" y="4281335"/>
            <a:chExt cx="358150" cy="1075915"/>
          </a:xfrm>
        </p:grpSpPr>
        <p:sp>
          <p:nvSpPr>
            <p:cNvPr id="1506" name="Google Shape;1506;p26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>
            <a:off x="3627196" y="1611822"/>
            <a:ext cx="5157927" cy="279331"/>
            <a:chOff x="2600043" y="1462462"/>
            <a:chExt cx="6991903" cy="421505"/>
          </a:xfrm>
        </p:grpSpPr>
        <p:sp>
          <p:nvSpPr>
            <p:cNvPr id="1509" name="Google Shape;1509;p26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26"/>
          <p:cNvGrpSpPr/>
          <p:nvPr/>
        </p:nvGrpSpPr>
        <p:grpSpPr>
          <a:xfrm>
            <a:off x="1620844" y="5824777"/>
            <a:ext cx="569405" cy="570320"/>
            <a:chOff x="1620844" y="5824777"/>
            <a:chExt cx="569405" cy="570320"/>
          </a:xfrm>
        </p:grpSpPr>
        <p:sp>
          <p:nvSpPr>
            <p:cNvPr id="1512" name="Google Shape;1512;p26"/>
            <p:cNvSpPr/>
            <p:nvPr/>
          </p:nvSpPr>
          <p:spPr>
            <a:xfrm rot="68162">
              <a:off x="1625687" y="5830280"/>
              <a:ext cx="559096" cy="559314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3" name="Google Shape;1513;p26"/>
            <p:cNvGrpSpPr/>
            <p:nvPr/>
          </p:nvGrpSpPr>
          <p:grpSpPr>
            <a:xfrm rot="60021">
              <a:off x="1625682" y="5829926"/>
              <a:ext cx="559729" cy="559703"/>
              <a:chOff x="8319351" y="1186300"/>
              <a:chExt cx="642899" cy="638032"/>
            </a:xfrm>
          </p:grpSpPr>
          <p:sp>
            <p:nvSpPr>
              <p:cNvPr id="1514" name="Google Shape;1514;p26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6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6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6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6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6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6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6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26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26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6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6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6" name="Google Shape;1526;p26"/>
          <p:cNvGrpSpPr/>
          <p:nvPr/>
        </p:nvGrpSpPr>
        <p:grpSpPr>
          <a:xfrm rot="-483841">
            <a:off x="2241914" y="6165127"/>
            <a:ext cx="334824" cy="202555"/>
            <a:chOff x="9051500" y="249694"/>
            <a:chExt cx="321265" cy="194352"/>
          </a:xfrm>
        </p:grpSpPr>
        <p:sp>
          <p:nvSpPr>
            <p:cNvPr id="1527" name="Google Shape;1527;p26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2" name="Google Shape;1532;p26"/>
          <p:cNvGrpSpPr/>
          <p:nvPr/>
        </p:nvGrpSpPr>
        <p:grpSpPr>
          <a:xfrm>
            <a:off x="1769733" y="498451"/>
            <a:ext cx="798734" cy="722746"/>
            <a:chOff x="1769733" y="498451"/>
            <a:chExt cx="798734" cy="722746"/>
          </a:xfrm>
        </p:grpSpPr>
        <p:sp>
          <p:nvSpPr>
            <p:cNvPr id="1533" name="Google Shape;1533;p26"/>
            <p:cNvSpPr/>
            <p:nvPr/>
          </p:nvSpPr>
          <p:spPr>
            <a:xfrm>
              <a:off x="1794086" y="498451"/>
              <a:ext cx="774380" cy="722437"/>
            </a:xfrm>
            <a:custGeom>
              <a:avLst/>
              <a:gdLst/>
              <a:ahLst/>
              <a:cxnLst/>
              <a:rect l="l" t="t" r="r" b="b"/>
              <a:pathLst>
                <a:path w="722033" h="710012" extrusionOk="0">
                  <a:moveTo>
                    <a:pt x="354406" y="0"/>
                  </a:moveTo>
                  <a:lnTo>
                    <a:pt x="0" y="552155"/>
                  </a:lnTo>
                  <a:lnTo>
                    <a:pt x="154057" y="705878"/>
                  </a:lnTo>
                  <a:lnTo>
                    <a:pt x="722033" y="710013"/>
                  </a:lnTo>
                  <a:lnTo>
                    <a:pt x="35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4" name="Google Shape;1534;p26"/>
            <p:cNvGrpSpPr/>
            <p:nvPr/>
          </p:nvGrpSpPr>
          <p:grpSpPr>
            <a:xfrm>
              <a:off x="1769733" y="498545"/>
              <a:ext cx="774235" cy="722651"/>
              <a:chOff x="6846958" y="4952437"/>
              <a:chExt cx="722032" cy="710013"/>
            </a:xfrm>
          </p:grpSpPr>
          <p:sp>
            <p:nvSpPr>
              <p:cNvPr id="1535" name="Google Shape;1535;p26"/>
              <p:cNvSpPr/>
              <p:nvPr/>
            </p:nvSpPr>
            <p:spPr>
              <a:xfrm>
                <a:off x="6846958" y="4952437"/>
                <a:ext cx="722032" cy="710012"/>
              </a:xfrm>
              <a:custGeom>
                <a:avLst/>
                <a:gdLst/>
                <a:ahLst/>
                <a:cxnLst/>
                <a:rect l="l" t="t" r="r" b="b"/>
                <a:pathLst>
                  <a:path w="722032" h="710012" extrusionOk="0">
                    <a:moveTo>
                      <a:pt x="354406" y="0"/>
                    </a:moveTo>
                    <a:lnTo>
                      <a:pt x="0" y="552155"/>
                    </a:lnTo>
                    <a:lnTo>
                      <a:pt x="154057" y="705879"/>
                    </a:lnTo>
                    <a:lnTo>
                      <a:pt x="722033" y="710013"/>
                    </a:lnTo>
                    <a:lnTo>
                      <a:pt x="35440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6"/>
              <p:cNvSpPr/>
              <p:nvPr/>
            </p:nvSpPr>
            <p:spPr>
              <a:xfrm>
                <a:off x="7001014" y="4952437"/>
                <a:ext cx="200349" cy="705879"/>
              </a:xfrm>
              <a:custGeom>
                <a:avLst/>
                <a:gdLst/>
                <a:ahLst/>
                <a:cxnLst/>
                <a:rect l="l" t="t" r="r" b="b"/>
                <a:pathLst>
                  <a:path w="200349" h="705879" extrusionOk="0">
                    <a:moveTo>
                      <a:pt x="0" y="705879"/>
                    </a:moveTo>
                    <a:lnTo>
                      <a:pt x="20034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6"/>
              <p:cNvSpPr/>
              <p:nvPr/>
            </p:nvSpPr>
            <p:spPr>
              <a:xfrm>
                <a:off x="6846958" y="5504592"/>
                <a:ext cx="544867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544867" h="4038" extrusionOk="0">
                    <a:moveTo>
                      <a:pt x="0" y="0"/>
                    </a:moveTo>
                    <a:lnTo>
                      <a:pt x="544868" y="403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6"/>
              <p:cNvSpPr/>
              <p:nvPr/>
            </p:nvSpPr>
            <p:spPr>
              <a:xfrm>
                <a:off x="7391825" y="5508631"/>
                <a:ext cx="177164" cy="153819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153819" extrusionOk="0">
                    <a:moveTo>
                      <a:pt x="177165" y="1538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26"/>
              <p:cNvSpPr/>
              <p:nvPr/>
            </p:nvSpPr>
            <p:spPr>
              <a:xfrm>
                <a:off x="7201364" y="4952437"/>
                <a:ext cx="190461" cy="556193"/>
              </a:xfrm>
              <a:custGeom>
                <a:avLst/>
                <a:gdLst/>
                <a:ahLst/>
                <a:cxnLst/>
                <a:rect l="l" t="t" r="r" b="b"/>
                <a:pathLst>
                  <a:path w="190461" h="556193" extrusionOk="0">
                    <a:moveTo>
                      <a:pt x="190462" y="55619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0" name="Google Shape;1540;p26"/>
          <p:cNvGrpSpPr/>
          <p:nvPr/>
        </p:nvGrpSpPr>
        <p:grpSpPr>
          <a:xfrm>
            <a:off x="1184835" y="1213839"/>
            <a:ext cx="526417" cy="279333"/>
            <a:chOff x="5791759" y="2630895"/>
            <a:chExt cx="604799" cy="320925"/>
          </a:xfrm>
        </p:grpSpPr>
        <p:sp>
          <p:nvSpPr>
            <p:cNvPr id="1541" name="Google Shape;1541;p26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1504;p26"/>
          <p:cNvSpPr txBox="1">
            <a:spLocks/>
          </p:cNvSpPr>
          <p:nvPr/>
        </p:nvSpPr>
        <p:spPr>
          <a:xfrm>
            <a:off x="2717946" y="5436750"/>
            <a:ext cx="6732282" cy="31101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●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veat Medium"/>
              <a:buChar char="○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veat Medium"/>
              <a:buChar char="■"/>
              <a:defRPr sz="1900" b="0" i="0" u="none" strike="noStrike" cap="none">
                <a:solidFill>
                  <a:schemeClr val="dk2"/>
                </a:solidFill>
                <a:latin typeface="Caveat Medium"/>
                <a:ea typeface="Caveat Medium"/>
                <a:cs typeface="Caveat Medium"/>
                <a:sym typeface="Caveat Medium"/>
              </a:defRPr>
            </a:lvl9pPr>
          </a:lstStyle>
          <a:p>
            <a:pPr marL="0" indent="0">
              <a:buNone/>
            </a:pPr>
            <a:r>
              <a:rPr lang="ru-RU" dirty="0"/>
              <a:t>Образовательная сфера постоянно развивается и изменяется, поэтому важно постоянно быть в курсе новых педагогических методик и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40805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0"/>
          <p:cNvSpPr/>
          <p:nvPr/>
        </p:nvSpPr>
        <p:spPr>
          <a:xfrm>
            <a:off x="1540419" y="2026872"/>
            <a:ext cx="7255824" cy="451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/>
          </p:nvPr>
        </p:nvSpPr>
        <p:spPr>
          <a:xfrm>
            <a:off x="1330350" y="923138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формы изучения</a:t>
            </a:r>
            <a:endParaRPr dirty="0"/>
          </a:p>
        </p:txBody>
      </p:sp>
      <p:sp>
        <p:nvSpPr>
          <p:cNvPr id="1101" name="Google Shape;1101;p20"/>
          <p:cNvSpPr txBox="1">
            <a:spLocks noGrp="1"/>
          </p:cNvSpPr>
          <p:nvPr>
            <p:ph type="body" idx="1"/>
          </p:nvPr>
        </p:nvSpPr>
        <p:spPr>
          <a:xfrm>
            <a:off x="1330349" y="2786283"/>
            <a:ext cx="9129099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Учитель-наблюдатель следит за работой коллег, изучает их методики, приемы, подходы к работе с учениками. Важно заметить не только успешные подходы, но и возможные проблемы и ошибки, чтобы избежать их повторения</a:t>
            </a:r>
            <a:endParaRPr sz="2800" dirty="0"/>
          </a:p>
        </p:txBody>
      </p:sp>
      <p:sp>
        <p:nvSpPr>
          <p:cNvPr id="1105" name="Google Shape;1105;p20"/>
          <p:cNvSpPr txBox="1">
            <a:spLocks noGrp="1"/>
          </p:cNvSpPr>
          <p:nvPr>
            <p:ph type="title" idx="5"/>
          </p:nvPr>
        </p:nvSpPr>
        <p:spPr>
          <a:xfrm>
            <a:off x="614541" y="1926822"/>
            <a:ext cx="8778413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" sz="3200" dirty="0"/>
              <a:t>01 </a:t>
            </a:r>
            <a:r>
              <a:rPr lang="ru-RU" sz="3200" dirty="0">
                <a:latin typeface="Caveat" charset="0"/>
              </a:rPr>
              <a:t>Наблюдение за работой опытных педагогов</a:t>
            </a:r>
            <a:endParaRPr sz="3200" dirty="0">
              <a:latin typeface="Caveat" charset="0"/>
            </a:endParaRPr>
          </a:p>
        </p:txBody>
      </p:sp>
      <p:sp>
        <p:nvSpPr>
          <p:cNvPr id="1113" name="Google Shape;1113;p20"/>
          <p:cNvSpPr/>
          <p:nvPr/>
        </p:nvSpPr>
        <p:spPr>
          <a:xfrm rot="5400000">
            <a:off x="10406378" y="4157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0"/>
          <p:cNvGrpSpPr/>
          <p:nvPr/>
        </p:nvGrpSpPr>
        <p:grpSpPr>
          <a:xfrm>
            <a:off x="848431" y="501230"/>
            <a:ext cx="691988" cy="961226"/>
            <a:chOff x="8319351" y="4894840"/>
            <a:chExt cx="591140" cy="821140"/>
          </a:xfrm>
        </p:grpSpPr>
        <p:sp>
          <p:nvSpPr>
            <p:cNvPr id="1115" name="Google Shape;1115;p20"/>
            <p:cNvSpPr/>
            <p:nvPr/>
          </p:nvSpPr>
          <p:spPr>
            <a:xfrm>
              <a:off x="8319351" y="4894840"/>
              <a:ext cx="581615" cy="158315"/>
            </a:xfrm>
            <a:custGeom>
              <a:avLst/>
              <a:gdLst/>
              <a:ahLst/>
              <a:cxnLst/>
              <a:rect l="l" t="t" r="r" b="b"/>
              <a:pathLst>
                <a:path w="581615" h="158315" extrusionOk="0">
                  <a:moveTo>
                    <a:pt x="0" y="79153"/>
                  </a:moveTo>
                  <a:cubicBezTo>
                    <a:pt x="0" y="35433"/>
                    <a:pt x="130197" y="0"/>
                    <a:pt x="290808" y="0"/>
                  </a:cubicBezTo>
                  <a:cubicBezTo>
                    <a:pt x="451409" y="0"/>
                    <a:pt x="581616" y="35433"/>
                    <a:pt x="581616" y="79153"/>
                  </a:cubicBezTo>
                  <a:cubicBezTo>
                    <a:pt x="581616" y="122873"/>
                    <a:pt x="451409" y="158315"/>
                    <a:pt x="290808" y="158315"/>
                  </a:cubicBezTo>
                  <a:cubicBezTo>
                    <a:pt x="130197" y="158315"/>
                    <a:pt x="0" y="122873"/>
                    <a:pt x="0" y="7915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8319351" y="5636809"/>
              <a:ext cx="581615" cy="79171"/>
            </a:xfrm>
            <a:custGeom>
              <a:avLst/>
              <a:gdLst/>
              <a:ahLst/>
              <a:cxnLst/>
              <a:rect l="l" t="t" r="r" b="b"/>
              <a:pathLst>
                <a:path w="581615" h="79171" extrusionOk="0">
                  <a:moveTo>
                    <a:pt x="0" y="0"/>
                  </a:moveTo>
                  <a:cubicBezTo>
                    <a:pt x="0" y="43719"/>
                    <a:pt x="130207" y="79171"/>
                    <a:pt x="290808" y="79171"/>
                  </a:cubicBezTo>
                  <a:cubicBezTo>
                    <a:pt x="451418" y="79171"/>
                    <a:pt x="581616" y="43719"/>
                    <a:pt x="58161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8319351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65772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900966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0"/>
                  </a:moveTo>
                  <a:lnTo>
                    <a:pt x="0" y="65772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8319351" y="5557627"/>
              <a:ext cx="581615" cy="79181"/>
            </a:xfrm>
            <a:custGeom>
              <a:avLst/>
              <a:gdLst/>
              <a:ahLst/>
              <a:cxnLst/>
              <a:rect l="l" t="t" r="r" b="b"/>
              <a:pathLst>
                <a:path w="581615" h="79181" extrusionOk="0">
                  <a:moveTo>
                    <a:pt x="581616" y="79182"/>
                  </a:moveTo>
                  <a:cubicBezTo>
                    <a:pt x="581616" y="35462"/>
                    <a:pt x="451418" y="0"/>
                    <a:pt x="290808" y="0"/>
                  </a:cubicBezTo>
                  <a:cubicBezTo>
                    <a:pt x="130207" y="0"/>
                    <a:pt x="0" y="35462"/>
                    <a:pt x="0" y="791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20"/>
          <p:cNvGrpSpPr/>
          <p:nvPr/>
        </p:nvGrpSpPr>
        <p:grpSpPr>
          <a:xfrm>
            <a:off x="848437" y="295236"/>
            <a:ext cx="312936" cy="153680"/>
            <a:chOff x="10862134" y="3312644"/>
            <a:chExt cx="416027" cy="204307"/>
          </a:xfrm>
        </p:grpSpPr>
        <p:sp>
          <p:nvSpPr>
            <p:cNvPr id="1121" name="Google Shape;1121;p20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0"/>
          <p:cNvGrpSpPr/>
          <p:nvPr/>
        </p:nvGrpSpPr>
        <p:grpSpPr>
          <a:xfrm>
            <a:off x="2600043" y="1462462"/>
            <a:ext cx="6991903" cy="421505"/>
            <a:chOff x="2600043" y="1462462"/>
            <a:chExt cx="6991903" cy="421505"/>
          </a:xfrm>
        </p:grpSpPr>
        <p:sp>
          <p:nvSpPr>
            <p:cNvPr id="1128" name="Google Shape;1128;p2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24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0"/>
          <p:cNvSpPr/>
          <p:nvPr/>
        </p:nvSpPr>
        <p:spPr>
          <a:xfrm>
            <a:off x="1009799" y="1995055"/>
            <a:ext cx="9238606" cy="8787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0"/>
          <p:cNvSpPr txBox="1">
            <a:spLocks noGrp="1"/>
          </p:cNvSpPr>
          <p:nvPr>
            <p:ph type="title" idx="6"/>
          </p:nvPr>
        </p:nvSpPr>
        <p:spPr>
          <a:xfrm>
            <a:off x="1161373" y="2135038"/>
            <a:ext cx="10084559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200" dirty="0"/>
              <a:t>02 </a:t>
            </a:r>
            <a:r>
              <a:rPr lang="ru-RU" sz="3200" dirty="0">
                <a:latin typeface="Caveat" charset="0"/>
              </a:rPr>
              <a:t>Участие в профессиональных сообществах и </a:t>
            </a:r>
            <a:r>
              <a:rPr lang="ru-RU" sz="3200" dirty="0" smtClean="0">
                <a:latin typeface="Caveat" charset="0"/>
              </a:rPr>
              <a:t>ассоциациях педагогов</a:t>
            </a:r>
            <a:endParaRPr lang="ru-RU" sz="3200" dirty="0">
              <a:latin typeface="Caveat" charset="0"/>
            </a:endParaRPr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/>
          </p:nvPr>
        </p:nvSpPr>
        <p:spPr>
          <a:xfrm>
            <a:off x="1330350" y="923138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формы изучения</a:t>
            </a:r>
            <a:endParaRPr dirty="0"/>
          </a:p>
        </p:txBody>
      </p:sp>
      <p:sp>
        <p:nvSpPr>
          <p:cNvPr id="1102" name="Google Shape;1102;p20"/>
          <p:cNvSpPr txBox="1">
            <a:spLocks noGrp="1"/>
          </p:cNvSpPr>
          <p:nvPr>
            <p:ph type="body" idx="2"/>
          </p:nvPr>
        </p:nvSpPr>
        <p:spPr>
          <a:xfrm>
            <a:off x="1031744" y="3047539"/>
            <a:ext cx="9941056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Профессиональные сообщества предлагают возможность обмениваться опытом, обсуждать проблемы и находить решения вместе с другими учителями начальных классов. Такие мероприятия могут включать в себя семинары, конференции, совещания и т.д.</a:t>
            </a:r>
            <a:endParaRPr sz="2800" dirty="0"/>
          </a:p>
        </p:txBody>
      </p:sp>
      <p:sp>
        <p:nvSpPr>
          <p:cNvPr id="1113" name="Google Shape;1113;p20"/>
          <p:cNvSpPr/>
          <p:nvPr/>
        </p:nvSpPr>
        <p:spPr>
          <a:xfrm rot="5400000">
            <a:off x="10406378" y="4157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0"/>
          <p:cNvGrpSpPr/>
          <p:nvPr/>
        </p:nvGrpSpPr>
        <p:grpSpPr>
          <a:xfrm>
            <a:off x="848431" y="501230"/>
            <a:ext cx="691988" cy="961226"/>
            <a:chOff x="8319351" y="4894840"/>
            <a:chExt cx="591140" cy="821140"/>
          </a:xfrm>
        </p:grpSpPr>
        <p:sp>
          <p:nvSpPr>
            <p:cNvPr id="1115" name="Google Shape;1115;p20"/>
            <p:cNvSpPr/>
            <p:nvPr/>
          </p:nvSpPr>
          <p:spPr>
            <a:xfrm>
              <a:off x="8319351" y="4894840"/>
              <a:ext cx="581615" cy="158315"/>
            </a:xfrm>
            <a:custGeom>
              <a:avLst/>
              <a:gdLst/>
              <a:ahLst/>
              <a:cxnLst/>
              <a:rect l="l" t="t" r="r" b="b"/>
              <a:pathLst>
                <a:path w="581615" h="158315" extrusionOk="0">
                  <a:moveTo>
                    <a:pt x="0" y="79153"/>
                  </a:moveTo>
                  <a:cubicBezTo>
                    <a:pt x="0" y="35433"/>
                    <a:pt x="130197" y="0"/>
                    <a:pt x="290808" y="0"/>
                  </a:cubicBezTo>
                  <a:cubicBezTo>
                    <a:pt x="451409" y="0"/>
                    <a:pt x="581616" y="35433"/>
                    <a:pt x="581616" y="79153"/>
                  </a:cubicBezTo>
                  <a:cubicBezTo>
                    <a:pt x="581616" y="122873"/>
                    <a:pt x="451409" y="158315"/>
                    <a:pt x="290808" y="158315"/>
                  </a:cubicBezTo>
                  <a:cubicBezTo>
                    <a:pt x="130197" y="158315"/>
                    <a:pt x="0" y="122873"/>
                    <a:pt x="0" y="7915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8319351" y="5636809"/>
              <a:ext cx="581615" cy="79171"/>
            </a:xfrm>
            <a:custGeom>
              <a:avLst/>
              <a:gdLst/>
              <a:ahLst/>
              <a:cxnLst/>
              <a:rect l="l" t="t" r="r" b="b"/>
              <a:pathLst>
                <a:path w="581615" h="79171" extrusionOk="0">
                  <a:moveTo>
                    <a:pt x="0" y="0"/>
                  </a:moveTo>
                  <a:cubicBezTo>
                    <a:pt x="0" y="43719"/>
                    <a:pt x="130207" y="79171"/>
                    <a:pt x="290808" y="79171"/>
                  </a:cubicBezTo>
                  <a:cubicBezTo>
                    <a:pt x="451418" y="79171"/>
                    <a:pt x="581616" y="43719"/>
                    <a:pt x="58161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8319351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65772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900966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0"/>
                  </a:moveTo>
                  <a:lnTo>
                    <a:pt x="0" y="65772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8319351" y="5557627"/>
              <a:ext cx="581615" cy="79181"/>
            </a:xfrm>
            <a:custGeom>
              <a:avLst/>
              <a:gdLst/>
              <a:ahLst/>
              <a:cxnLst/>
              <a:rect l="l" t="t" r="r" b="b"/>
              <a:pathLst>
                <a:path w="581615" h="79181" extrusionOk="0">
                  <a:moveTo>
                    <a:pt x="581616" y="79182"/>
                  </a:moveTo>
                  <a:cubicBezTo>
                    <a:pt x="581616" y="35462"/>
                    <a:pt x="451418" y="0"/>
                    <a:pt x="290808" y="0"/>
                  </a:cubicBezTo>
                  <a:cubicBezTo>
                    <a:pt x="130207" y="0"/>
                    <a:pt x="0" y="35462"/>
                    <a:pt x="0" y="791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20"/>
          <p:cNvGrpSpPr/>
          <p:nvPr/>
        </p:nvGrpSpPr>
        <p:grpSpPr>
          <a:xfrm>
            <a:off x="848437" y="295236"/>
            <a:ext cx="312936" cy="153680"/>
            <a:chOff x="10862134" y="3312644"/>
            <a:chExt cx="416027" cy="204307"/>
          </a:xfrm>
        </p:grpSpPr>
        <p:sp>
          <p:nvSpPr>
            <p:cNvPr id="1121" name="Google Shape;1121;p20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0"/>
          <p:cNvGrpSpPr/>
          <p:nvPr/>
        </p:nvGrpSpPr>
        <p:grpSpPr>
          <a:xfrm>
            <a:off x="2600043" y="1462462"/>
            <a:ext cx="6991903" cy="421505"/>
            <a:chOff x="2600043" y="1462462"/>
            <a:chExt cx="6991903" cy="421505"/>
          </a:xfrm>
        </p:grpSpPr>
        <p:sp>
          <p:nvSpPr>
            <p:cNvPr id="1128" name="Google Shape;1128;p2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24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0"/>
          <p:cNvSpPr/>
          <p:nvPr/>
        </p:nvSpPr>
        <p:spPr>
          <a:xfrm>
            <a:off x="1188850" y="2239788"/>
            <a:ext cx="6280730" cy="451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/>
          </p:nvPr>
        </p:nvSpPr>
        <p:spPr>
          <a:xfrm>
            <a:off x="1330350" y="923138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формы изучения</a:t>
            </a:r>
            <a:endParaRPr dirty="0"/>
          </a:p>
        </p:txBody>
      </p:sp>
      <p:sp>
        <p:nvSpPr>
          <p:cNvPr id="1109" name="Google Shape;1109;p20"/>
          <p:cNvSpPr txBox="1">
            <a:spLocks noGrp="1"/>
          </p:cNvSpPr>
          <p:nvPr>
            <p:ph type="body" idx="9"/>
          </p:nvPr>
        </p:nvSpPr>
        <p:spPr>
          <a:xfrm>
            <a:off x="1031744" y="2786283"/>
            <a:ext cx="9829854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Важно постоянно изучать новые методики, научные исследования и современные подходы в образовании. Чтение педагогической литературы помогает учителю расширить свои знания, получить новые идеи и внедрить их на практике.</a:t>
            </a:r>
            <a:endParaRPr sz="2800" dirty="0"/>
          </a:p>
        </p:txBody>
      </p:sp>
      <p:sp>
        <p:nvSpPr>
          <p:cNvPr id="1111" name="Google Shape;1111;p20"/>
          <p:cNvSpPr txBox="1">
            <a:spLocks noGrp="1"/>
          </p:cNvSpPr>
          <p:nvPr>
            <p:ph type="title" idx="14"/>
          </p:nvPr>
        </p:nvSpPr>
        <p:spPr>
          <a:xfrm>
            <a:off x="1188851" y="2139738"/>
            <a:ext cx="7016998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200" dirty="0"/>
              <a:t>03 </a:t>
            </a:r>
            <a:r>
              <a:rPr lang="ru-RU" sz="3200" dirty="0">
                <a:latin typeface="Caveat" charset="0"/>
              </a:rPr>
              <a:t>Чтение педагогической литературы</a:t>
            </a:r>
            <a:endParaRPr lang="ru-RU" sz="3200" dirty="0">
              <a:latin typeface="Caveat" charset="0"/>
            </a:endParaRPr>
          </a:p>
        </p:txBody>
      </p:sp>
      <p:sp>
        <p:nvSpPr>
          <p:cNvPr id="1113" name="Google Shape;1113;p20"/>
          <p:cNvSpPr/>
          <p:nvPr/>
        </p:nvSpPr>
        <p:spPr>
          <a:xfrm rot="5400000">
            <a:off x="10406378" y="4157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0"/>
          <p:cNvGrpSpPr/>
          <p:nvPr/>
        </p:nvGrpSpPr>
        <p:grpSpPr>
          <a:xfrm>
            <a:off x="848431" y="501230"/>
            <a:ext cx="691988" cy="961226"/>
            <a:chOff x="8319351" y="4894840"/>
            <a:chExt cx="591140" cy="821140"/>
          </a:xfrm>
        </p:grpSpPr>
        <p:sp>
          <p:nvSpPr>
            <p:cNvPr id="1115" name="Google Shape;1115;p20"/>
            <p:cNvSpPr/>
            <p:nvPr/>
          </p:nvSpPr>
          <p:spPr>
            <a:xfrm>
              <a:off x="8319351" y="4894840"/>
              <a:ext cx="581615" cy="158315"/>
            </a:xfrm>
            <a:custGeom>
              <a:avLst/>
              <a:gdLst/>
              <a:ahLst/>
              <a:cxnLst/>
              <a:rect l="l" t="t" r="r" b="b"/>
              <a:pathLst>
                <a:path w="581615" h="158315" extrusionOk="0">
                  <a:moveTo>
                    <a:pt x="0" y="79153"/>
                  </a:moveTo>
                  <a:cubicBezTo>
                    <a:pt x="0" y="35433"/>
                    <a:pt x="130197" y="0"/>
                    <a:pt x="290808" y="0"/>
                  </a:cubicBezTo>
                  <a:cubicBezTo>
                    <a:pt x="451409" y="0"/>
                    <a:pt x="581616" y="35433"/>
                    <a:pt x="581616" y="79153"/>
                  </a:cubicBezTo>
                  <a:cubicBezTo>
                    <a:pt x="581616" y="122873"/>
                    <a:pt x="451409" y="158315"/>
                    <a:pt x="290808" y="158315"/>
                  </a:cubicBezTo>
                  <a:cubicBezTo>
                    <a:pt x="130197" y="158315"/>
                    <a:pt x="0" y="122873"/>
                    <a:pt x="0" y="7915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8319351" y="5636809"/>
              <a:ext cx="581615" cy="79171"/>
            </a:xfrm>
            <a:custGeom>
              <a:avLst/>
              <a:gdLst/>
              <a:ahLst/>
              <a:cxnLst/>
              <a:rect l="l" t="t" r="r" b="b"/>
              <a:pathLst>
                <a:path w="581615" h="79171" extrusionOk="0">
                  <a:moveTo>
                    <a:pt x="0" y="0"/>
                  </a:moveTo>
                  <a:cubicBezTo>
                    <a:pt x="0" y="43719"/>
                    <a:pt x="130207" y="79171"/>
                    <a:pt x="290808" y="79171"/>
                  </a:cubicBezTo>
                  <a:cubicBezTo>
                    <a:pt x="451418" y="79171"/>
                    <a:pt x="581616" y="43719"/>
                    <a:pt x="58161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8319351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65772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900966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0"/>
                  </a:moveTo>
                  <a:lnTo>
                    <a:pt x="0" y="65772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8319351" y="5557627"/>
              <a:ext cx="581615" cy="79181"/>
            </a:xfrm>
            <a:custGeom>
              <a:avLst/>
              <a:gdLst/>
              <a:ahLst/>
              <a:cxnLst/>
              <a:rect l="l" t="t" r="r" b="b"/>
              <a:pathLst>
                <a:path w="581615" h="79181" extrusionOk="0">
                  <a:moveTo>
                    <a:pt x="581616" y="79182"/>
                  </a:moveTo>
                  <a:cubicBezTo>
                    <a:pt x="581616" y="35462"/>
                    <a:pt x="451418" y="0"/>
                    <a:pt x="290808" y="0"/>
                  </a:cubicBezTo>
                  <a:cubicBezTo>
                    <a:pt x="130207" y="0"/>
                    <a:pt x="0" y="35462"/>
                    <a:pt x="0" y="791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20"/>
          <p:cNvGrpSpPr/>
          <p:nvPr/>
        </p:nvGrpSpPr>
        <p:grpSpPr>
          <a:xfrm>
            <a:off x="848437" y="295236"/>
            <a:ext cx="312936" cy="153680"/>
            <a:chOff x="10862134" y="3312644"/>
            <a:chExt cx="416027" cy="204307"/>
          </a:xfrm>
        </p:grpSpPr>
        <p:sp>
          <p:nvSpPr>
            <p:cNvPr id="1121" name="Google Shape;1121;p20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0"/>
          <p:cNvGrpSpPr/>
          <p:nvPr/>
        </p:nvGrpSpPr>
        <p:grpSpPr>
          <a:xfrm>
            <a:off x="2600043" y="1462462"/>
            <a:ext cx="6991903" cy="421505"/>
            <a:chOff x="2600043" y="1462462"/>
            <a:chExt cx="6991903" cy="421505"/>
          </a:xfrm>
        </p:grpSpPr>
        <p:sp>
          <p:nvSpPr>
            <p:cNvPr id="1128" name="Google Shape;1128;p2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24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20"/>
          <p:cNvSpPr/>
          <p:nvPr/>
        </p:nvSpPr>
        <p:spPr>
          <a:xfrm>
            <a:off x="1540419" y="1971304"/>
            <a:ext cx="7567955" cy="5733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/>
          </p:nvPr>
        </p:nvSpPr>
        <p:spPr>
          <a:xfrm>
            <a:off x="1330350" y="923138"/>
            <a:ext cx="9531300" cy="71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формы изучения</a:t>
            </a:r>
            <a:endParaRPr dirty="0"/>
          </a:p>
        </p:txBody>
      </p:sp>
      <p:sp>
        <p:nvSpPr>
          <p:cNvPr id="1103" name="Google Shape;1103;p20"/>
          <p:cNvSpPr txBox="1">
            <a:spLocks noGrp="1"/>
          </p:cNvSpPr>
          <p:nvPr>
            <p:ph type="body" idx="3"/>
          </p:nvPr>
        </p:nvSpPr>
        <p:spPr>
          <a:xfrm>
            <a:off x="1161373" y="2808582"/>
            <a:ext cx="9431417" cy="123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Курсы повышения квалификации предлагают возможность изучения передового педагогического опыта, работе с новыми методиками и технологиями обучения. Такие курсы обычно проводят опытные педагоги, которые делятся своим опытом с учителями-слушателями.</a:t>
            </a:r>
            <a:endParaRPr sz="2800" dirty="0"/>
          </a:p>
        </p:txBody>
      </p:sp>
      <p:sp>
        <p:nvSpPr>
          <p:cNvPr id="1107" name="Google Shape;1107;p20"/>
          <p:cNvSpPr txBox="1">
            <a:spLocks noGrp="1"/>
          </p:cNvSpPr>
          <p:nvPr>
            <p:ph type="title" idx="7"/>
          </p:nvPr>
        </p:nvSpPr>
        <p:spPr>
          <a:xfrm>
            <a:off x="1529269" y="1993432"/>
            <a:ext cx="9409892" cy="65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200" dirty="0" smtClean="0"/>
              <a:t>04 </a:t>
            </a:r>
            <a:r>
              <a:rPr lang="ru-RU" sz="3200" dirty="0">
                <a:latin typeface="Caveat" charset="0"/>
              </a:rPr>
              <a:t>Прохождение курсов повышения </a:t>
            </a:r>
            <a:r>
              <a:rPr lang="ru-RU" sz="3200" dirty="0" smtClean="0">
                <a:latin typeface="Caveat" charset="0"/>
              </a:rPr>
              <a:t>квалификации </a:t>
            </a:r>
            <a:endParaRPr lang="ru-RU" sz="3200" dirty="0">
              <a:latin typeface="Caveat" charset="0"/>
            </a:endParaRPr>
          </a:p>
        </p:txBody>
      </p:sp>
      <p:sp>
        <p:nvSpPr>
          <p:cNvPr id="1113" name="Google Shape;1113;p20"/>
          <p:cNvSpPr/>
          <p:nvPr/>
        </p:nvSpPr>
        <p:spPr>
          <a:xfrm rot="5400000">
            <a:off x="10406378" y="415777"/>
            <a:ext cx="1442190" cy="133604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4" name="Google Shape;1114;p20"/>
          <p:cNvGrpSpPr/>
          <p:nvPr/>
        </p:nvGrpSpPr>
        <p:grpSpPr>
          <a:xfrm>
            <a:off x="848431" y="501230"/>
            <a:ext cx="691988" cy="961226"/>
            <a:chOff x="8319351" y="4894840"/>
            <a:chExt cx="591140" cy="821140"/>
          </a:xfrm>
        </p:grpSpPr>
        <p:sp>
          <p:nvSpPr>
            <p:cNvPr id="1115" name="Google Shape;1115;p20"/>
            <p:cNvSpPr/>
            <p:nvPr/>
          </p:nvSpPr>
          <p:spPr>
            <a:xfrm>
              <a:off x="8319351" y="4894840"/>
              <a:ext cx="581615" cy="158315"/>
            </a:xfrm>
            <a:custGeom>
              <a:avLst/>
              <a:gdLst/>
              <a:ahLst/>
              <a:cxnLst/>
              <a:rect l="l" t="t" r="r" b="b"/>
              <a:pathLst>
                <a:path w="581615" h="158315" extrusionOk="0">
                  <a:moveTo>
                    <a:pt x="0" y="79153"/>
                  </a:moveTo>
                  <a:cubicBezTo>
                    <a:pt x="0" y="35433"/>
                    <a:pt x="130197" y="0"/>
                    <a:pt x="290808" y="0"/>
                  </a:cubicBezTo>
                  <a:cubicBezTo>
                    <a:pt x="451409" y="0"/>
                    <a:pt x="581616" y="35433"/>
                    <a:pt x="581616" y="79153"/>
                  </a:cubicBezTo>
                  <a:cubicBezTo>
                    <a:pt x="581616" y="122873"/>
                    <a:pt x="451409" y="158315"/>
                    <a:pt x="290808" y="158315"/>
                  </a:cubicBezTo>
                  <a:cubicBezTo>
                    <a:pt x="130197" y="158315"/>
                    <a:pt x="0" y="122873"/>
                    <a:pt x="0" y="7915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8319351" y="5636809"/>
              <a:ext cx="581615" cy="79171"/>
            </a:xfrm>
            <a:custGeom>
              <a:avLst/>
              <a:gdLst/>
              <a:ahLst/>
              <a:cxnLst/>
              <a:rect l="l" t="t" r="r" b="b"/>
              <a:pathLst>
                <a:path w="581615" h="79171" extrusionOk="0">
                  <a:moveTo>
                    <a:pt x="0" y="0"/>
                  </a:moveTo>
                  <a:cubicBezTo>
                    <a:pt x="0" y="43719"/>
                    <a:pt x="130207" y="79171"/>
                    <a:pt x="290808" y="79171"/>
                  </a:cubicBezTo>
                  <a:cubicBezTo>
                    <a:pt x="451418" y="79171"/>
                    <a:pt x="581616" y="43719"/>
                    <a:pt x="58161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8319351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65772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8900966" y="4973992"/>
              <a:ext cx="9525" cy="657720"/>
            </a:xfrm>
            <a:custGeom>
              <a:avLst/>
              <a:gdLst/>
              <a:ahLst/>
              <a:cxnLst/>
              <a:rect l="l" t="t" r="r" b="b"/>
              <a:pathLst>
                <a:path w="9525" h="657720" extrusionOk="0">
                  <a:moveTo>
                    <a:pt x="0" y="0"/>
                  </a:moveTo>
                  <a:lnTo>
                    <a:pt x="0" y="65772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8319351" y="5557627"/>
              <a:ext cx="581615" cy="79181"/>
            </a:xfrm>
            <a:custGeom>
              <a:avLst/>
              <a:gdLst/>
              <a:ahLst/>
              <a:cxnLst/>
              <a:rect l="l" t="t" r="r" b="b"/>
              <a:pathLst>
                <a:path w="581615" h="79181" extrusionOk="0">
                  <a:moveTo>
                    <a:pt x="581616" y="79182"/>
                  </a:moveTo>
                  <a:cubicBezTo>
                    <a:pt x="581616" y="35462"/>
                    <a:pt x="451418" y="0"/>
                    <a:pt x="290808" y="0"/>
                  </a:cubicBezTo>
                  <a:cubicBezTo>
                    <a:pt x="130207" y="0"/>
                    <a:pt x="0" y="35462"/>
                    <a:pt x="0" y="7918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20"/>
          <p:cNvGrpSpPr/>
          <p:nvPr/>
        </p:nvGrpSpPr>
        <p:grpSpPr>
          <a:xfrm>
            <a:off x="848437" y="295236"/>
            <a:ext cx="312936" cy="153680"/>
            <a:chOff x="10862134" y="3312644"/>
            <a:chExt cx="416027" cy="204307"/>
          </a:xfrm>
        </p:grpSpPr>
        <p:sp>
          <p:nvSpPr>
            <p:cNvPr id="1121" name="Google Shape;1121;p20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20"/>
          <p:cNvGrpSpPr/>
          <p:nvPr/>
        </p:nvGrpSpPr>
        <p:grpSpPr>
          <a:xfrm>
            <a:off x="2600043" y="1462462"/>
            <a:ext cx="6991903" cy="421505"/>
            <a:chOff x="2600043" y="1462462"/>
            <a:chExt cx="6991903" cy="421505"/>
          </a:xfrm>
        </p:grpSpPr>
        <p:sp>
          <p:nvSpPr>
            <p:cNvPr id="1128" name="Google Shape;1128;p20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24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29"/>
          <p:cNvSpPr/>
          <p:nvPr/>
        </p:nvSpPr>
        <p:spPr>
          <a:xfrm>
            <a:off x="8508450" y="2582213"/>
            <a:ext cx="2302500" cy="31527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42" name="Google Shape;1742;p29"/>
          <p:cNvSpPr/>
          <p:nvPr/>
        </p:nvSpPr>
        <p:spPr>
          <a:xfrm>
            <a:off x="5151875" y="2603525"/>
            <a:ext cx="2302500" cy="31527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43" name="Google Shape;1743;p29"/>
          <p:cNvSpPr/>
          <p:nvPr/>
        </p:nvSpPr>
        <p:spPr>
          <a:xfrm>
            <a:off x="1795325" y="2603525"/>
            <a:ext cx="2707606" cy="3131388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44" name="Google Shape;1744;p29"/>
          <p:cNvSpPr txBox="1">
            <a:spLocks noGrp="1"/>
          </p:cNvSpPr>
          <p:nvPr>
            <p:ph type="title"/>
          </p:nvPr>
        </p:nvSpPr>
        <p:spPr>
          <a:xfrm>
            <a:off x="1561325" y="974375"/>
            <a:ext cx="95313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методы изучения</a:t>
            </a:r>
            <a:endParaRPr dirty="0"/>
          </a:p>
        </p:txBody>
      </p:sp>
      <p:sp>
        <p:nvSpPr>
          <p:cNvPr id="1745" name="Google Shape;1745;p29"/>
          <p:cNvSpPr txBox="1">
            <a:spLocks noGrp="1"/>
          </p:cNvSpPr>
          <p:nvPr>
            <p:ph type="subTitle" idx="1"/>
          </p:nvPr>
        </p:nvSpPr>
        <p:spPr>
          <a:xfrm>
            <a:off x="1795325" y="2300075"/>
            <a:ext cx="2707606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>
                <a:highlight>
                  <a:schemeClr val="accent4"/>
                </a:highlight>
              </a:rPr>
              <a:t>Изучение педагогических публикаций и научных статей.</a:t>
            </a:r>
            <a:endParaRPr dirty="0">
              <a:highlight>
                <a:schemeClr val="accent4"/>
              </a:highlight>
            </a:endParaRPr>
          </a:p>
        </p:txBody>
      </p:sp>
      <p:sp>
        <p:nvSpPr>
          <p:cNvPr id="1746" name="Google Shape;1746;p29"/>
          <p:cNvSpPr txBox="1">
            <a:spLocks noGrp="1"/>
          </p:cNvSpPr>
          <p:nvPr>
            <p:ph type="subTitle" idx="2"/>
          </p:nvPr>
        </p:nvSpPr>
        <p:spPr>
          <a:xfrm>
            <a:off x="5151875" y="2300075"/>
            <a:ext cx="23025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>
                <a:highlight>
                  <a:schemeClr val="accent2"/>
                </a:highlight>
              </a:rPr>
              <a:t>Анализ своей педагогической практики. 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1747" name="Google Shape;1747;p29"/>
          <p:cNvSpPr txBox="1">
            <a:spLocks noGrp="1"/>
          </p:cNvSpPr>
          <p:nvPr>
            <p:ph type="subTitle" idx="3"/>
          </p:nvPr>
        </p:nvSpPr>
        <p:spPr>
          <a:xfrm>
            <a:off x="8508750" y="2278763"/>
            <a:ext cx="23022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>
                <a:highlight>
                  <a:schemeClr val="accent3"/>
                </a:highlight>
              </a:rPr>
              <a:t>Обсуждение с коллегами. </a:t>
            </a:r>
            <a:endParaRPr dirty="0">
              <a:highlight>
                <a:schemeClr val="accent3"/>
              </a:highlight>
            </a:endParaRPr>
          </a:p>
        </p:txBody>
      </p:sp>
      <p:sp>
        <p:nvSpPr>
          <p:cNvPr id="1748" name="Google Shape;1748;p29"/>
          <p:cNvSpPr txBox="1">
            <a:spLocks noGrp="1"/>
          </p:cNvSpPr>
          <p:nvPr>
            <p:ph type="body" idx="4"/>
          </p:nvPr>
        </p:nvSpPr>
        <p:spPr>
          <a:xfrm>
            <a:off x="1795325" y="3095563"/>
            <a:ext cx="2707606" cy="162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Чтение публикаций и научных статей позволяет получить новую информацию о передовом педагогическом опыте, ознакомиться с результатами научных исследований и применить полученные знания на практике.</a:t>
            </a:r>
            <a:endParaRPr dirty="0"/>
          </a:p>
        </p:txBody>
      </p:sp>
      <p:sp>
        <p:nvSpPr>
          <p:cNvPr id="1749" name="Google Shape;1749;p29"/>
          <p:cNvSpPr txBox="1">
            <a:spLocks noGrp="1"/>
          </p:cNvSpPr>
          <p:nvPr>
            <p:ph type="body" idx="5"/>
          </p:nvPr>
        </p:nvSpPr>
        <p:spPr>
          <a:xfrm>
            <a:off x="5151875" y="3107444"/>
            <a:ext cx="2302500" cy="16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Оценка своего опыта позволяет выявить проблемы и недостатки, а также постоянно совершенствоваться и развиваться как профессионал.</a:t>
            </a:r>
            <a:endParaRPr dirty="0"/>
          </a:p>
        </p:txBody>
      </p:sp>
      <p:sp>
        <p:nvSpPr>
          <p:cNvPr id="1750" name="Google Shape;1750;p29"/>
          <p:cNvSpPr txBox="1">
            <a:spLocks noGrp="1"/>
          </p:cNvSpPr>
          <p:nvPr>
            <p:ph type="body" idx="6"/>
          </p:nvPr>
        </p:nvSpPr>
        <p:spPr>
          <a:xfrm>
            <a:off x="8508450" y="3106518"/>
            <a:ext cx="2302500" cy="16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Коллегиальные консультации и обсуждения помогают обменяться опытом, обозначить проблемы и найти новые решения. </a:t>
            </a:r>
            <a:endParaRPr dirty="0"/>
          </a:p>
        </p:txBody>
      </p:sp>
      <p:sp>
        <p:nvSpPr>
          <p:cNvPr id="1757" name="Google Shape;1757;p29"/>
          <p:cNvSpPr/>
          <p:nvPr/>
        </p:nvSpPr>
        <p:spPr>
          <a:xfrm rot="5400000">
            <a:off x="750400" y="380323"/>
            <a:ext cx="800782" cy="646187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8" name="Google Shape;1758;p29"/>
          <p:cNvGrpSpPr/>
          <p:nvPr/>
        </p:nvGrpSpPr>
        <p:grpSpPr>
          <a:xfrm>
            <a:off x="3627196" y="1611822"/>
            <a:ext cx="5157927" cy="279331"/>
            <a:chOff x="2600043" y="1462462"/>
            <a:chExt cx="6991903" cy="421505"/>
          </a:xfrm>
        </p:grpSpPr>
        <p:sp>
          <p:nvSpPr>
            <p:cNvPr id="1759" name="Google Shape;1759;p29"/>
            <p:cNvSpPr/>
            <p:nvPr/>
          </p:nvSpPr>
          <p:spPr>
            <a:xfrm rot="79933">
              <a:off x="2601610" y="1543677"/>
              <a:ext cx="6988770" cy="231810"/>
            </a:xfrm>
            <a:custGeom>
              <a:avLst/>
              <a:gdLst/>
              <a:ahLst/>
              <a:cxnLst/>
              <a:rect l="l" t="t" r="r" b="b"/>
              <a:pathLst>
                <a:path w="1666519" h="95668" extrusionOk="0">
                  <a:moveTo>
                    <a:pt x="-56" y="96382"/>
                  </a:moveTo>
                  <a:cubicBezTo>
                    <a:pt x="416970" y="37752"/>
                    <a:pt x="839962" y="-21157"/>
                    <a:pt x="1261835" y="8764"/>
                  </a:cubicBezTo>
                  <a:cubicBezTo>
                    <a:pt x="1397848" y="18308"/>
                    <a:pt x="1533051" y="37211"/>
                    <a:pt x="1666464" y="6534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 rot="118849">
              <a:off x="3788987" y="1593944"/>
              <a:ext cx="4718447" cy="208541"/>
            </a:xfrm>
            <a:custGeom>
              <a:avLst/>
              <a:gdLst/>
              <a:ahLst/>
              <a:cxnLst/>
              <a:rect l="l" t="t" r="r" b="b"/>
              <a:pathLst>
                <a:path w="1124777" h="86032" extrusionOk="0">
                  <a:moveTo>
                    <a:pt x="-56" y="86746"/>
                  </a:moveTo>
                  <a:cubicBezTo>
                    <a:pt x="369218" y="7088"/>
                    <a:pt x="748261" y="-17445"/>
                    <a:pt x="1124721" y="13948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81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6"/>
          <p:cNvSpPr/>
          <p:nvPr/>
        </p:nvSpPr>
        <p:spPr>
          <a:xfrm rot="-651006">
            <a:off x="10313280" y="5084605"/>
            <a:ext cx="1182638" cy="1141318"/>
          </a:xfrm>
          <a:custGeom>
            <a:avLst/>
            <a:gdLst/>
            <a:ahLst/>
            <a:cxnLst/>
            <a:rect l="l" t="t" r="r" b="b"/>
            <a:pathLst>
              <a:path w="3871652" h="3586705" extrusionOk="0">
                <a:moveTo>
                  <a:pt x="0" y="3586705"/>
                </a:moveTo>
                <a:cubicBezTo>
                  <a:pt x="0" y="3586705"/>
                  <a:pt x="-267" y="2753592"/>
                  <a:pt x="625630" y="1745208"/>
                </a:cubicBezTo>
                <a:cubicBezTo>
                  <a:pt x="1855546" y="-236239"/>
                  <a:pt x="3593002" y="-321945"/>
                  <a:pt x="3857702" y="458162"/>
                </a:cubicBezTo>
                <a:cubicBezTo>
                  <a:pt x="4026294" y="955072"/>
                  <a:pt x="2628882" y="828084"/>
                  <a:pt x="1716577" y="1692955"/>
                </a:cubicBezTo>
                <a:cubicBezTo>
                  <a:pt x="1107700" y="2270160"/>
                  <a:pt x="982066" y="2916146"/>
                  <a:pt x="1434761" y="2943063"/>
                </a:cubicBezTo>
                <a:cubicBezTo>
                  <a:pt x="1951273" y="2973781"/>
                  <a:pt x="1952987" y="1705928"/>
                  <a:pt x="2652313" y="1744332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4" name="Google Shape;2034;p36"/>
          <p:cNvGrpSpPr/>
          <p:nvPr/>
        </p:nvGrpSpPr>
        <p:grpSpPr>
          <a:xfrm>
            <a:off x="3313634" y="767944"/>
            <a:ext cx="6172398" cy="5581913"/>
            <a:chOff x="3504100" y="699850"/>
            <a:chExt cx="5340664" cy="5218698"/>
          </a:xfrm>
        </p:grpSpPr>
        <p:sp>
          <p:nvSpPr>
            <p:cNvPr id="2035" name="Google Shape;2035;p36"/>
            <p:cNvSpPr/>
            <p:nvPr/>
          </p:nvSpPr>
          <p:spPr>
            <a:xfrm>
              <a:off x="3504100" y="699850"/>
              <a:ext cx="5340664" cy="5215193"/>
            </a:xfrm>
            <a:custGeom>
              <a:avLst/>
              <a:gdLst/>
              <a:ahLst/>
              <a:cxnLst/>
              <a:rect l="l" t="t" r="r" b="b"/>
              <a:pathLst>
                <a:path w="2265393" h="2212171" extrusionOk="0">
                  <a:moveTo>
                    <a:pt x="0" y="675346"/>
                  </a:moveTo>
                  <a:cubicBezTo>
                    <a:pt x="0" y="675346"/>
                    <a:pt x="322583" y="23685"/>
                    <a:pt x="1080793" y="638"/>
                  </a:cubicBezTo>
                  <a:cubicBezTo>
                    <a:pt x="1782208" y="-20661"/>
                    <a:pt x="2285012" y="494213"/>
                    <a:pt x="2264806" y="1082633"/>
                  </a:cubicBezTo>
                  <a:cubicBezTo>
                    <a:pt x="2244781" y="1668741"/>
                    <a:pt x="1802779" y="2204622"/>
                    <a:pt x="1251550" y="2212032"/>
                  </a:cubicBezTo>
                  <a:cubicBezTo>
                    <a:pt x="696681" y="2219495"/>
                    <a:pt x="122879" y="1926278"/>
                    <a:pt x="61349" y="1350492"/>
                  </a:cubicBezTo>
                  <a:cubicBezTo>
                    <a:pt x="0" y="776727"/>
                    <a:pt x="422889" y="577516"/>
                    <a:pt x="422889" y="57751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504103" y="700049"/>
              <a:ext cx="5218500" cy="5218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36"/>
          <p:cNvSpPr txBox="1">
            <a:spLocks noGrp="1"/>
          </p:cNvSpPr>
          <p:nvPr>
            <p:ph type="title"/>
          </p:nvPr>
        </p:nvSpPr>
        <p:spPr>
          <a:xfrm>
            <a:off x="3189320" y="1290085"/>
            <a:ext cx="6588600" cy="969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 smtClean="0"/>
              <a:t>Заключение</a:t>
            </a:r>
            <a:endParaRPr sz="5100" dirty="0"/>
          </a:p>
        </p:txBody>
      </p:sp>
      <p:sp>
        <p:nvSpPr>
          <p:cNvPr id="2038" name="Google Shape;2038;p36"/>
          <p:cNvSpPr txBox="1">
            <a:spLocks noGrp="1"/>
          </p:cNvSpPr>
          <p:nvPr>
            <p:ph type="body" idx="1"/>
          </p:nvPr>
        </p:nvSpPr>
        <p:spPr>
          <a:xfrm>
            <a:off x="3922185" y="2342864"/>
            <a:ext cx="5145300" cy="215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2200" dirty="0" smtClean="0"/>
              <a:t>Изучение </a:t>
            </a:r>
            <a:r>
              <a:rPr lang="ru-RU" sz="2200" dirty="0"/>
              <a:t>и систематизация передового педагогического опыта учителя начальных классов требует использования различных форм и методов, что позволит эффективно внедрять передовые педагогические практики в образовательный процесс.</a:t>
            </a:r>
            <a:endParaRPr sz="2200" b="1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2039" name="Google Shape;2039;p36"/>
          <p:cNvGrpSpPr/>
          <p:nvPr/>
        </p:nvGrpSpPr>
        <p:grpSpPr>
          <a:xfrm rot="733890">
            <a:off x="2110142" y="4120053"/>
            <a:ext cx="921563" cy="921374"/>
            <a:chOff x="1338877" y="806200"/>
            <a:chExt cx="1340043" cy="1339768"/>
          </a:xfrm>
        </p:grpSpPr>
        <p:sp>
          <p:nvSpPr>
            <p:cNvPr id="2040" name="Google Shape;2040;p36"/>
            <p:cNvSpPr/>
            <p:nvPr/>
          </p:nvSpPr>
          <p:spPr>
            <a:xfrm rot="-737534">
              <a:off x="1445390" y="914108"/>
              <a:ext cx="1123135" cy="1123710"/>
            </a:xfrm>
            <a:custGeom>
              <a:avLst/>
              <a:gdLst/>
              <a:ahLst/>
              <a:cxnLst/>
              <a:rect l="l" t="t" r="r" b="b"/>
              <a:pathLst>
                <a:path w="633412" h="628354" extrusionOk="0">
                  <a:moveTo>
                    <a:pt x="0" y="0"/>
                  </a:moveTo>
                  <a:lnTo>
                    <a:pt x="0" y="494709"/>
                  </a:lnTo>
                  <a:lnTo>
                    <a:pt x="138712" y="628355"/>
                  </a:lnTo>
                  <a:lnTo>
                    <a:pt x="633413" y="628355"/>
                  </a:lnTo>
                  <a:lnTo>
                    <a:pt x="633413" y="133645"/>
                  </a:lnTo>
                  <a:lnTo>
                    <a:pt x="4947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1" name="Google Shape;2041;p36"/>
            <p:cNvGrpSpPr/>
            <p:nvPr/>
          </p:nvGrpSpPr>
          <p:grpSpPr>
            <a:xfrm rot="-737888">
              <a:off x="1446116" y="913186"/>
              <a:ext cx="1125835" cy="1125797"/>
              <a:chOff x="8319351" y="1186300"/>
              <a:chExt cx="642899" cy="638032"/>
            </a:xfrm>
          </p:grpSpPr>
          <p:sp>
            <p:nvSpPr>
              <p:cNvPr id="2042" name="Google Shape;2042;p36"/>
              <p:cNvSpPr/>
              <p:nvPr/>
            </p:nvSpPr>
            <p:spPr>
              <a:xfrm>
                <a:off x="8319351" y="168102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6"/>
              <p:cNvSpPr/>
              <p:nvPr/>
            </p:nvSpPr>
            <p:spPr>
              <a:xfrm>
                <a:off x="8457997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6"/>
              <p:cNvSpPr/>
              <p:nvPr/>
            </p:nvSpPr>
            <p:spPr>
              <a:xfrm>
                <a:off x="8319351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6"/>
              <p:cNvSpPr/>
              <p:nvPr/>
            </p:nvSpPr>
            <p:spPr>
              <a:xfrm>
                <a:off x="8319351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8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6"/>
              <p:cNvSpPr/>
              <p:nvPr/>
            </p:nvSpPr>
            <p:spPr>
              <a:xfrm>
                <a:off x="8319351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6"/>
              <p:cNvSpPr/>
              <p:nvPr/>
            </p:nvSpPr>
            <p:spPr>
              <a:xfrm>
                <a:off x="8814079" y="1186300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0" y="0"/>
                    </a:moveTo>
                    <a:lnTo>
                      <a:pt x="138646" y="13377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6"/>
              <p:cNvSpPr/>
              <p:nvPr/>
            </p:nvSpPr>
            <p:spPr>
              <a:xfrm>
                <a:off x="8319351" y="1186300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0" y="0"/>
                    </a:moveTo>
                    <a:lnTo>
                      <a:pt x="49472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6"/>
              <p:cNvSpPr/>
              <p:nvPr/>
            </p:nvSpPr>
            <p:spPr>
              <a:xfrm>
                <a:off x="8952725" y="1320079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0"/>
                    </a:moveTo>
                    <a:lnTo>
                      <a:pt x="0" y="49472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6"/>
              <p:cNvSpPr/>
              <p:nvPr/>
            </p:nvSpPr>
            <p:spPr>
              <a:xfrm>
                <a:off x="8457997" y="1814807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6"/>
              <p:cNvSpPr/>
              <p:nvPr/>
            </p:nvSpPr>
            <p:spPr>
              <a:xfrm>
                <a:off x="8457997" y="1320079"/>
                <a:ext cx="49472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94728" h="9525" extrusionOk="0">
                    <a:moveTo>
                      <a:pt x="494729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6"/>
              <p:cNvSpPr/>
              <p:nvPr/>
            </p:nvSpPr>
            <p:spPr>
              <a:xfrm>
                <a:off x="8814079" y="1186300"/>
                <a:ext cx="9525" cy="49472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94728" extrusionOk="0">
                    <a:moveTo>
                      <a:pt x="0" y="49472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6"/>
              <p:cNvSpPr/>
              <p:nvPr/>
            </p:nvSpPr>
            <p:spPr>
              <a:xfrm>
                <a:off x="8814079" y="1681029"/>
                <a:ext cx="138646" cy="133778"/>
              </a:xfrm>
              <a:custGeom>
                <a:avLst/>
                <a:gdLst/>
                <a:ahLst/>
                <a:cxnLst/>
                <a:rect l="l" t="t" r="r" b="b"/>
                <a:pathLst>
                  <a:path w="138646" h="133778" extrusionOk="0">
                    <a:moveTo>
                      <a:pt x="138646" y="13377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54" name="Google Shape;2054;p36"/>
          <p:cNvGrpSpPr/>
          <p:nvPr/>
        </p:nvGrpSpPr>
        <p:grpSpPr>
          <a:xfrm>
            <a:off x="868688" y="3314987"/>
            <a:ext cx="526413" cy="717907"/>
            <a:chOff x="4361457" y="3155811"/>
            <a:chExt cx="591143" cy="821217"/>
          </a:xfrm>
        </p:grpSpPr>
        <p:sp>
          <p:nvSpPr>
            <p:cNvPr id="2055" name="Google Shape;2055;p36"/>
            <p:cNvSpPr/>
            <p:nvPr/>
          </p:nvSpPr>
          <p:spPr>
            <a:xfrm>
              <a:off x="4361457" y="3155811"/>
              <a:ext cx="581624" cy="816168"/>
            </a:xfrm>
            <a:custGeom>
              <a:avLst/>
              <a:gdLst/>
              <a:ahLst/>
              <a:cxnLst/>
              <a:rect l="l" t="t" r="r" b="b"/>
              <a:pathLst>
                <a:path w="581624" h="816168" extrusionOk="0">
                  <a:moveTo>
                    <a:pt x="290808" y="0"/>
                  </a:moveTo>
                  <a:cubicBezTo>
                    <a:pt x="130207" y="0"/>
                    <a:pt x="0" y="35452"/>
                    <a:pt x="0" y="79172"/>
                  </a:cubicBezTo>
                  <a:lnTo>
                    <a:pt x="0" y="736997"/>
                  </a:lnTo>
                  <a:cubicBezTo>
                    <a:pt x="0" y="780707"/>
                    <a:pt x="130207" y="816169"/>
                    <a:pt x="290808" y="816169"/>
                  </a:cubicBezTo>
                  <a:cubicBezTo>
                    <a:pt x="451418" y="816169"/>
                    <a:pt x="581625" y="780717"/>
                    <a:pt x="581625" y="736997"/>
                  </a:cubicBezTo>
                  <a:lnTo>
                    <a:pt x="581625" y="79172"/>
                  </a:lnTo>
                  <a:cubicBezTo>
                    <a:pt x="581625" y="35452"/>
                    <a:pt x="451418" y="0"/>
                    <a:pt x="290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6" name="Google Shape;2056;p36"/>
            <p:cNvGrpSpPr/>
            <p:nvPr/>
          </p:nvGrpSpPr>
          <p:grpSpPr>
            <a:xfrm>
              <a:off x="4361460" y="3155888"/>
              <a:ext cx="591140" cy="821140"/>
              <a:chOff x="8319351" y="4894840"/>
              <a:chExt cx="591140" cy="821140"/>
            </a:xfrm>
          </p:grpSpPr>
          <p:sp>
            <p:nvSpPr>
              <p:cNvPr id="2057" name="Google Shape;2057;p36"/>
              <p:cNvSpPr/>
              <p:nvPr/>
            </p:nvSpPr>
            <p:spPr>
              <a:xfrm>
                <a:off x="8319351" y="4894840"/>
                <a:ext cx="581615" cy="158315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158315" extrusionOk="0">
                    <a:moveTo>
                      <a:pt x="0" y="79153"/>
                    </a:moveTo>
                    <a:cubicBezTo>
                      <a:pt x="0" y="35433"/>
                      <a:pt x="130197" y="0"/>
                      <a:pt x="290808" y="0"/>
                    </a:cubicBezTo>
                    <a:cubicBezTo>
                      <a:pt x="451409" y="0"/>
                      <a:pt x="581616" y="35433"/>
                      <a:pt x="581616" y="79153"/>
                    </a:cubicBezTo>
                    <a:cubicBezTo>
                      <a:pt x="581616" y="122873"/>
                      <a:pt x="451409" y="158315"/>
                      <a:pt x="290808" y="158315"/>
                    </a:cubicBezTo>
                    <a:cubicBezTo>
                      <a:pt x="130197" y="158315"/>
                      <a:pt x="0" y="122873"/>
                      <a:pt x="0" y="7915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6"/>
              <p:cNvSpPr/>
              <p:nvPr/>
            </p:nvSpPr>
            <p:spPr>
              <a:xfrm>
                <a:off x="8319351" y="5636809"/>
                <a:ext cx="581615" cy="7917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71" extrusionOk="0">
                    <a:moveTo>
                      <a:pt x="0" y="0"/>
                    </a:moveTo>
                    <a:cubicBezTo>
                      <a:pt x="0" y="43719"/>
                      <a:pt x="130207" y="79171"/>
                      <a:pt x="290808" y="79171"/>
                    </a:cubicBezTo>
                    <a:cubicBezTo>
                      <a:pt x="451418" y="79171"/>
                      <a:pt x="581616" y="43719"/>
                      <a:pt x="581616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6"/>
              <p:cNvSpPr/>
              <p:nvPr/>
            </p:nvSpPr>
            <p:spPr>
              <a:xfrm>
                <a:off x="8319351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65772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6"/>
              <p:cNvSpPr/>
              <p:nvPr/>
            </p:nvSpPr>
            <p:spPr>
              <a:xfrm>
                <a:off x="8900966" y="4973992"/>
                <a:ext cx="9525" cy="65772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57720" extrusionOk="0">
                    <a:moveTo>
                      <a:pt x="0" y="0"/>
                    </a:moveTo>
                    <a:lnTo>
                      <a:pt x="0" y="65772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6"/>
              <p:cNvSpPr/>
              <p:nvPr/>
            </p:nvSpPr>
            <p:spPr>
              <a:xfrm>
                <a:off x="8319351" y="5557627"/>
                <a:ext cx="581615" cy="79181"/>
              </a:xfrm>
              <a:custGeom>
                <a:avLst/>
                <a:gdLst/>
                <a:ahLst/>
                <a:cxnLst/>
                <a:rect l="l" t="t" r="r" b="b"/>
                <a:pathLst>
                  <a:path w="581615" h="79181" extrusionOk="0">
                    <a:moveTo>
                      <a:pt x="581616" y="79182"/>
                    </a:moveTo>
                    <a:cubicBezTo>
                      <a:pt x="581616" y="35462"/>
                      <a:pt x="451418" y="0"/>
                      <a:pt x="290808" y="0"/>
                    </a:cubicBezTo>
                    <a:cubicBezTo>
                      <a:pt x="130207" y="0"/>
                      <a:pt x="0" y="35462"/>
                      <a:pt x="0" y="79182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62" name="Google Shape;2062;p36"/>
          <p:cNvGrpSpPr/>
          <p:nvPr/>
        </p:nvGrpSpPr>
        <p:grpSpPr>
          <a:xfrm>
            <a:off x="1208779" y="3883659"/>
            <a:ext cx="821827" cy="767171"/>
            <a:chOff x="2756789" y="5115951"/>
            <a:chExt cx="1327239" cy="1238971"/>
          </a:xfrm>
        </p:grpSpPr>
        <p:sp>
          <p:nvSpPr>
            <p:cNvPr id="2063" name="Google Shape;2063;p36"/>
            <p:cNvSpPr/>
            <p:nvPr/>
          </p:nvSpPr>
          <p:spPr>
            <a:xfrm>
              <a:off x="2757050" y="5115951"/>
              <a:ext cx="1326736" cy="1238971"/>
            </a:xfrm>
            <a:custGeom>
              <a:avLst/>
              <a:gdLst/>
              <a:ahLst/>
              <a:cxnLst/>
              <a:rect l="l" t="t" r="r" b="b"/>
              <a:pathLst>
                <a:path w="722033" h="710012" extrusionOk="0">
                  <a:moveTo>
                    <a:pt x="354406" y="0"/>
                  </a:moveTo>
                  <a:lnTo>
                    <a:pt x="0" y="552155"/>
                  </a:lnTo>
                  <a:lnTo>
                    <a:pt x="154057" y="705878"/>
                  </a:lnTo>
                  <a:lnTo>
                    <a:pt x="722033" y="710013"/>
                  </a:lnTo>
                  <a:lnTo>
                    <a:pt x="35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4" name="Google Shape;2064;p36"/>
            <p:cNvGrpSpPr/>
            <p:nvPr/>
          </p:nvGrpSpPr>
          <p:grpSpPr>
            <a:xfrm>
              <a:off x="2756789" y="5116058"/>
              <a:ext cx="1327239" cy="1238760"/>
              <a:chOff x="6846958" y="4952437"/>
              <a:chExt cx="722032" cy="710013"/>
            </a:xfrm>
          </p:grpSpPr>
          <p:sp>
            <p:nvSpPr>
              <p:cNvPr id="2065" name="Google Shape;2065;p36"/>
              <p:cNvSpPr/>
              <p:nvPr/>
            </p:nvSpPr>
            <p:spPr>
              <a:xfrm>
                <a:off x="6846958" y="4952437"/>
                <a:ext cx="722032" cy="710012"/>
              </a:xfrm>
              <a:custGeom>
                <a:avLst/>
                <a:gdLst/>
                <a:ahLst/>
                <a:cxnLst/>
                <a:rect l="l" t="t" r="r" b="b"/>
                <a:pathLst>
                  <a:path w="722032" h="710012" extrusionOk="0">
                    <a:moveTo>
                      <a:pt x="354406" y="0"/>
                    </a:moveTo>
                    <a:lnTo>
                      <a:pt x="0" y="552155"/>
                    </a:lnTo>
                    <a:lnTo>
                      <a:pt x="154057" y="705879"/>
                    </a:lnTo>
                    <a:lnTo>
                      <a:pt x="722033" y="710013"/>
                    </a:lnTo>
                    <a:lnTo>
                      <a:pt x="35440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36"/>
              <p:cNvSpPr/>
              <p:nvPr/>
            </p:nvSpPr>
            <p:spPr>
              <a:xfrm>
                <a:off x="7001014" y="4952437"/>
                <a:ext cx="200349" cy="705879"/>
              </a:xfrm>
              <a:custGeom>
                <a:avLst/>
                <a:gdLst/>
                <a:ahLst/>
                <a:cxnLst/>
                <a:rect l="l" t="t" r="r" b="b"/>
                <a:pathLst>
                  <a:path w="200349" h="705879" extrusionOk="0">
                    <a:moveTo>
                      <a:pt x="0" y="705879"/>
                    </a:moveTo>
                    <a:lnTo>
                      <a:pt x="200349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36"/>
              <p:cNvSpPr/>
              <p:nvPr/>
            </p:nvSpPr>
            <p:spPr>
              <a:xfrm>
                <a:off x="6846958" y="5504592"/>
                <a:ext cx="544867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544867" h="4038" extrusionOk="0">
                    <a:moveTo>
                      <a:pt x="0" y="0"/>
                    </a:moveTo>
                    <a:lnTo>
                      <a:pt x="544868" y="4039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6"/>
              <p:cNvSpPr/>
              <p:nvPr/>
            </p:nvSpPr>
            <p:spPr>
              <a:xfrm>
                <a:off x="7391825" y="5508631"/>
                <a:ext cx="177164" cy="153819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153819" extrusionOk="0">
                    <a:moveTo>
                      <a:pt x="177165" y="1538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6"/>
              <p:cNvSpPr/>
              <p:nvPr/>
            </p:nvSpPr>
            <p:spPr>
              <a:xfrm>
                <a:off x="7201364" y="4952437"/>
                <a:ext cx="190461" cy="556193"/>
              </a:xfrm>
              <a:custGeom>
                <a:avLst/>
                <a:gdLst/>
                <a:ahLst/>
                <a:cxnLst/>
                <a:rect l="l" t="t" r="r" b="b"/>
                <a:pathLst>
                  <a:path w="190461" h="556193" extrusionOk="0">
                    <a:moveTo>
                      <a:pt x="190462" y="556193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  <a:effectLst>
                <a:outerShdw dist="9525" dir="5400000" algn="bl" rotWithShape="0">
                  <a:srgbClr val="FFFFFF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0" name="Google Shape;2070;p36"/>
          <p:cNvGrpSpPr/>
          <p:nvPr/>
        </p:nvGrpSpPr>
        <p:grpSpPr>
          <a:xfrm>
            <a:off x="1463224" y="3464486"/>
            <a:ext cx="312936" cy="153680"/>
            <a:chOff x="10862134" y="3312644"/>
            <a:chExt cx="416027" cy="204307"/>
          </a:xfrm>
        </p:grpSpPr>
        <p:sp>
          <p:nvSpPr>
            <p:cNvPr id="2071" name="Google Shape;2071;p36"/>
            <p:cNvSpPr/>
            <p:nvPr/>
          </p:nvSpPr>
          <p:spPr>
            <a:xfrm>
              <a:off x="10862134" y="3312644"/>
              <a:ext cx="69302" cy="204307"/>
            </a:xfrm>
            <a:custGeom>
              <a:avLst/>
              <a:gdLst/>
              <a:ahLst/>
              <a:cxnLst/>
              <a:rect l="l" t="t" r="r" b="b"/>
              <a:pathLst>
                <a:path w="69302" h="204307" extrusionOk="0">
                  <a:moveTo>
                    <a:pt x="3963" y="83218"/>
                  </a:moveTo>
                  <a:cubicBezTo>
                    <a:pt x="-6800" y="83818"/>
                    <a:pt x="7202" y="105030"/>
                    <a:pt x="12441" y="114403"/>
                  </a:cubicBezTo>
                  <a:cubicBezTo>
                    <a:pt x="27110" y="140206"/>
                    <a:pt x="45778" y="163618"/>
                    <a:pt x="59589" y="189803"/>
                  </a:cubicBezTo>
                  <a:cubicBezTo>
                    <a:pt x="62161" y="194565"/>
                    <a:pt x="62161" y="206062"/>
                    <a:pt x="67210" y="204081"/>
                  </a:cubicBezTo>
                  <a:cubicBezTo>
                    <a:pt x="71400" y="202404"/>
                    <a:pt x="68066" y="157827"/>
                    <a:pt x="67686" y="152046"/>
                  </a:cubicBezTo>
                  <a:cubicBezTo>
                    <a:pt x="65590" y="113469"/>
                    <a:pt x="46064" y="36755"/>
                    <a:pt x="61590" y="874"/>
                  </a:cubicBezTo>
                  <a:cubicBezTo>
                    <a:pt x="63495" y="-3498"/>
                    <a:pt x="65114" y="9723"/>
                    <a:pt x="66828" y="1414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11001003" y="3431825"/>
              <a:ext cx="33121" cy="6338"/>
            </a:xfrm>
            <a:custGeom>
              <a:avLst/>
              <a:gdLst/>
              <a:ahLst/>
              <a:cxnLst/>
              <a:rect l="l" t="t" r="r" b="b"/>
              <a:pathLst>
                <a:path w="33121" h="6338" extrusionOk="0">
                  <a:moveTo>
                    <a:pt x="19305" y="1833"/>
                  </a:moveTo>
                  <a:cubicBezTo>
                    <a:pt x="25495" y="699"/>
                    <a:pt x="-5366" y="7195"/>
                    <a:pt x="826" y="6243"/>
                  </a:cubicBezTo>
                  <a:cubicBezTo>
                    <a:pt x="11018" y="4709"/>
                    <a:pt x="41307" y="-520"/>
                    <a:pt x="31020" y="42"/>
                  </a:cubicBezTo>
                  <a:cubicBezTo>
                    <a:pt x="18923" y="718"/>
                    <a:pt x="7113" y="4043"/>
                    <a:pt x="19305" y="183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10999979" y="3457687"/>
              <a:ext cx="27320" cy="2555"/>
            </a:xfrm>
            <a:custGeom>
              <a:avLst/>
              <a:gdLst/>
              <a:ahLst/>
              <a:cxnLst/>
              <a:rect l="l" t="t" r="r" b="b"/>
              <a:pathLst>
                <a:path w="27320" h="2555" extrusionOk="0">
                  <a:moveTo>
                    <a:pt x="19375" y="326"/>
                  </a:moveTo>
                  <a:cubicBezTo>
                    <a:pt x="25567" y="-607"/>
                    <a:pt x="-5294" y="631"/>
                    <a:pt x="802" y="1926"/>
                  </a:cubicBezTo>
                  <a:cubicBezTo>
                    <a:pt x="8898" y="3660"/>
                    <a:pt x="33949" y="1212"/>
                    <a:pt x="25662" y="1679"/>
                  </a:cubicBezTo>
                  <a:cubicBezTo>
                    <a:pt x="15566" y="2241"/>
                    <a:pt x="5374" y="2450"/>
                    <a:pt x="19375" y="3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11105828" y="3355219"/>
              <a:ext cx="13978" cy="120672"/>
            </a:xfrm>
            <a:custGeom>
              <a:avLst/>
              <a:gdLst/>
              <a:ahLst/>
              <a:cxnLst/>
              <a:rect l="l" t="t" r="r" b="b"/>
              <a:pathLst>
                <a:path w="13978" h="120672" extrusionOk="0">
                  <a:moveTo>
                    <a:pt x="3348" y="0"/>
                  </a:moveTo>
                  <a:cubicBezTo>
                    <a:pt x="-11131" y="33566"/>
                    <a:pt x="27160" y="78457"/>
                    <a:pt x="8967" y="12067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11076654" y="3328910"/>
              <a:ext cx="118027" cy="162411"/>
            </a:xfrm>
            <a:custGeom>
              <a:avLst/>
              <a:gdLst/>
              <a:ahLst/>
              <a:cxnLst/>
              <a:rect l="l" t="t" r="r" b="b"/>
              <a:pathLst>
                <a:path w="118027" h="162411" extrusionOk="0">
                  <a:moveTo>
                    <a:pt x="4709" y="33510"/>
                  </a:moveTo>
                  <a:cubicBezTo>
                    <a:pt x="-23771" y="21223"/>
                    <a:pt x="85767" y="-18582"/>
                    <a:pt x="97197" y="10278"/>
                  </a:cubicBezTo>
                  <a:cubicBezTo>
                    <a:pt x="110532" y="43940"/>
                    <a:pt x="39857" y="118530"/>
                    <a:pt x="28617" y="98890"/>
                  </a:cubicBezTo>
                  <a:cubicBezTo>
                    <a:pt x="17567" y="79516"/>
                    <a:pt x="103292" y="51684"/>
                    <a:pt x="116532" y="92879"/>
                  </a:cubicBezTo>
                  <a:cubicBezTo>
                    <a:pt x="121485" y="108272"/>
                    <a:pt x="113389" y="125045"/>
                    <a:pt x="103103" y="136590"/>
                  </a:cubicBezTo>
                  <a:cubicBezTo>
                    <a:pt x="50620" y="195245"/>
                    <a:pt x="-14150" y="135247"/>
                    <a:pt x="17283" y="13796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11212046" y="3333673"/>
              <a:ext cx="66115" cy="124860"/>
            </a:xfrm>
            <a:custGeom>
              <a:avLst/>
              <a:gdLst/>
              <a:ahLst/>
              <a:cxnLst/>
              <a:rect l="l" t="t" r="r" b="b"/>
              <a:pathLst>
                <a:path w="66115" h="124860" extrusionOk="0">
                  <a:moveTo>
                    <a:pt x="0" y="0"/>
                  </a:moveTo>
                  <a:cubicBezTo>
                    <a:pt x="1143" y="21907"/>
                    <a:pt x="6953" y="43320"/>
                    <a:pt x="10382" y="64999"/>
                  </a:cubicBezTo>
                  <a:cubicBezTo>
                    <a:pt x="13429" y="84391"/>
                    <a:pt x="15430" y="103937"/>
                    <a:pt x="18097" y="123368"/>
                  </a:cubicBezTo>
                  <a:cubicBezTo>
                    <a:pt x="19144" y="130816"/>
                    <a:pt x="16669" y="108347"/>
                    <a:pt x="16858" y="100822"/>
                  </a:cubicBezTo>
                  <a:cubicBezTo>
                    <a:pt x="17240" y="87839"/>
                    <a:pt x="16383" y="49501"/>
                    <a:pt x="35623" y="51159"/>
                  </a:cubicBezTo>
                  <a:cubicBezTo>
                    <a:pt x="73819" y="54473"/>
                    <a:pt x="65626" y="123901"/>
                    <a:pt x="64865" y="1105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7" name="Google Shape;2077;p36"/>
          <p:cNvGrpSpPr/>
          <p:nvPr/>
        </p:nvGrpSpPr>
        <p:grpSpPr>
          <a:xfrm rot="-483841">
            <a:off x="1724814" y="4806427"/>
            <a:ext cx="334824" cy="202555"/>
            <a:chOff x="9051500" y="249694"/>
            <a:chExt cx="321265" cy="194352"/>
          </a:xfrm>
        </p:grpSpPr>
        <p:sp>
          <p:nvSpPr>
            <p:cNvPr id="2078" name="Google Shape;2078;p36"/>
            <p:cNvSpPr/>
            <p:nvPr/>
          </p:nvSpPr>
          <p:spPr>
            <a:xfrm>
              <a:off x="9051500" y="249694"/>
              <a:ext cx="82181" cy="194352"/>
            </a:xfrm>
            <a:custGeom>
              <a:avLst/>
              <a:gdLst/>
              <a:ahLst/>
              <a:cxnLst/>
              <a:rect l="l" t="t" r="r" b="b"/>
              <a:pathLst>
                <a:path w="82181" h="194352" extrusionOk="0">
                  <a:moveTo>
                    <a:pt x="0" y="49436"/>
                  </a:moveTo>
                  <a:cubicBezTo>
                    <a:pt x="28499" y="91356"/>
                    <a:pt x="22384" y="153114"/>
                    <a:pt x="51473" y="193308"/>
                  </a:cubicBezTo>
                  <a:cubicBezTo>
                    <a:pt x="55931" y="199457"/>
                    <a:pt x="53321" y="176473"/>
                    <a:pt x="53368" y="175761"/>
                  </a:cubicBezTo>
                  <a:cubicBezTo>
                    <a:pt x="54064" y="164928"/>
                    <a:pt x="56188" y="156146"/>
                    <a:pt x="55330" y="145159"/>
                  </a:cubicBezTo>
                  <a:cubicBezTo>
                    <a:pt x="54254" y="131427"/>
                    <a:pt x="65370" y="-17419"/>
                    <a:pt x="82182" y="169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9182745" y="370088"/>
              <a:ext cx="31784" cy="6547"/>
            </a:xfrm>
            <a:custGeom>
              <a:avLst/>
              <a:gdLst/>
              <a:ahLst/>
              <a:cxnLst/>
              <a:rect l="l" t="t" r="r" b="b"/>
              <a:pathLst>
                <a:path w="31784" h="6547" extrusionOk="0">
                  <a:moveTo>
                    <a:pt x="0" y="6547"/>
                  </a:moveTo>
                  <a:cubicBezTo>
                    <a:pt x="7725" y="1735"/>
                    <a:pt x="23070" y="1487"/>
                    <a:pt x="31785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9184621" y="389946"/>
              <a:ext cx="36823" cy="4501"/>
            </a:xfrm>
            <a:custGeom>
              <a:avLst/>
              <a:gdLst/>
              <a:ahLst/>
              <a:cxnLst/>
              <a:rect l="l" t="t" r="r" b="b"/>
              <a:pathLst>
                <a:path w="36823" h="4501" extrusionOk="0">
                  <a:moveTo>
                    <a:pt x="0" y="3455"/>
                  </a:moveTo>
                  <a:cubicBezTo>
                    <a:pt x="13145" y="5704"/>
                    <a:pt x="24327" y="4227"/>
                    <a:pt x="36824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9262473" y="303334"/>
              <a:ext cx="73322" cy="90157"/>
            </a:xfrm>
            <a:custGeom>
              <a:avLst/>
              <a:gdLst/>
              <a:ahLst/>
              <a:cxnLst/>
              <a:rect l="l" t="t" r="r" b="b"/>
              <a:pathLst>
                <a:path w="73322" h="90157" extrusionOk="0">
                  <a:moveTo>
                    <a:pt x="60507" y="3083"/>
                  </a:moveTo>
                  <a:cubicBezTo>
                    <a:pt x="39667" y="-9695"/>
                    <a:pt x="9616" y="20029"/>
                    <a:pt x="18026" y="41248"/>
                  </a:cubicBezTo>
                  <a:cubicBezTo>
                    <a:pt x="23293" y="54554"/>
                    <a:pt x="82644" y="44682"/>
                    <a:pt x="72061" y="69170"/>
                  </a:cubicBezTo>
                  <a:cubicBezTo>
                    <a:pt x="58564" y="100389"/>
                    <a:pt x="-28075" y="89962"/>
                    <a:pt x="9273" y="81003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9343699" y="260679"/>
              <a:ext cx="29066" cy="57634"/>
            </a:xfrm>
            <a:custGeom>
              <a:avLst/>
              <a:gdLst/>
              <a:ahLst/>
              <a:cxnLst/>
              <a:rect l="l" t="t" r="r" b="b"/>
              <a:pathLst>
                <a:path w="29066" h="57634" extrusionOk="0">
                  <a:moveTo>
                    <a:pt x="9648" y="1876"/>
                  </a:moveTo>
                  <a:cubicBezTo>
                    <a:pt x="-3592" y="10122"/>
                    <a:pt x="22621" y="-8186"/>
                    <a:pt x="28650" y="4848"/>
                  </a:cubicBezTo>
                  <a:cubicBezTo>
                    <a:pt x="32422" y="13019"/>
                    <a:pt x="9448" y="38199"/>
                    <a:pt x="3495" y="34551"/>
                  </a:cubicBezTo>
                  <a:cubicBezTo>
                    <a:pt x="-3687" y="30147"/>
                    <a:pt x="27269" y="30994"/>
                    <a:pt x="28317" y="39356"/>
                  </a:cubicBezTo>
                  <a:cubicBezTo>
                    <a:pt x="29879" y="51825"/>
                    <a:pt x="-1220" y="65999"/>
                    <a:pt x="37" y="5152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3" name="Google Shape;2083;p36"/>
          <p:cNvGrpSpPr/>
          <p:nvPr/>
        </p:nvGrpSpPr>
        <p:grpSpPr>
          <a:xfrm>
            <a:off x="803160" y="4650814"/>
            <a:ext cx="526417" cy="279333"/>
            <a:chOff x="5791759" y="2630895"/>
            <a:chExt cx="604799" cy="320925"/>
          </a:xfrm>
        </p:grpSpPr>
        <p:sp>
          <p:nvSpPr>
            <p:cNvPr id="2084" name="Google Shape;2084;p36"/>
            <p:cNvSpPr/>
            <p:nvPr/>
          </p:nvSpPr>
          <p:spPr>
            <a:xfrm>
              <a:off x="5791759" y="2671104"/>
              <a:ext cx="98284" cy="280716"/>
            </a:xfrm>
            <a:custGeom>
              <a:avLst/>
              <a:gdLst/>
              <a:ahLst/>
              <a:cxnLst/>
              <a:rect l="l" t="t" r="r" b="b"/>
              <a:pathLst>
                <a:path w="98284" h="280716" extrusionOk="0">
                  <a:moveTo>
                    <a:pt x="0" y="100194"/>
                  </a:moveTo>
                  <a:cubicBezTo>
                    <a:pt x="22822" y="157278"/>
                    <a:pt x="34376" y="229620"/>
                    <a:pt x="73219" y="279626"/>
                  </a:cubicBezTo>
                  <a:cubicBezTo>
                    <a:pt x="78038" y="285837"/>
                    <a:pt x="72076" y="263824"/>
                    <a:pt x="73133" y="256033"/>
                  </a:cubicBezTo>
                  <a:cubicBezTo>
                    <a:pt x="75638" y="237630"/>
                    <a:pt x="73781" y="218533"/>
                    <a:pt x="74752" y="199759"/>
                  </a:cubicBezTo>
                  <a:cubicBezTo>
                    <a:pt x="77524" y="146667"/>
                    <a:pt x="80620" y="93079"/>
                    <a:pt x="90907" y="40720"/>
                  </a:cubicBezTo>
                  <a:cubicBezTo>
                    <a:pt x="91697" y="36653"/>
                    <a:pt x="101880" y="3201"/>
                    <a:pt x="96936" y="401"/>
                  </a:cubicBezTo>
                  <a:cubicBezTo>
                    <a:pt x="91564" y="-2638"/>
                    <a:pt x="93688" y="12402"/>
                    <a:pt x="93364" y="1856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5946978" y="2823191"/>
              <a:ext cx="60941" cy="12553"/>
            </a:xfrm>
            <a:custGeom>
              <a:avLst/>
              <a:gdLst/>
              <a:ahLst/>
              <a:cxnLst/>
              <a:rect l="l" t="t" r="r" b="b"/>
              <a:pathLst>
                <a:path w="60941" h="12553" extrusionOk="0">
                  <a:moveTo>
                    <a:pt x="0" y="12554"/>
                  </a:moveTo>
                  <a:cubicBezTo>
                    <a:pt x="16707" y="1333"/>
                    <a:pt x="41081" y="5486"/>
                    <a:pt x="6094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5959380" y="2855794"/>
              <a:ext cx="53006" cy="11106"/>
            </a:xfrm>
            <a:custGeom>
              <a:avLst/>
              <a:gdLst/>
              <a:ahLst/>
              <a:cxnLst/>
              <a:rect l="l" t="t" r="r" b="b"/>
              <a:pathLst>
                <a:path w="53006" h="11106" extrusionOk="0">
                  <a:moveTo>
                    <a:pt x="0" y="11106"/>
                  </a:moveTo>
                  <a:cubicBezTo>
                    <a:pt x="15707" y="1572"/>
                    <a:pt x="35271" y="3724"/>
                    <a:pt x="53007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6081443" y="2633872"/>
              <a:ext cx="29346" cy="69769"/>
            </a:xfrm>
            <a:custGeom>
              <a:avLst/>
              <a:gdLst/>
              <a:ahLst/>
              <a:cxnLst/>
              <a:rect l="l" t="t" r="r" b="b"/>
              <a:pathLst>
                <a:path w="29346" h="69769" extrusionOk="0">
                  <a:moveTo>
                    <a:pt x="0" y="59473"/>
                  </a:moveTo>
                  <a:cubicBezTo>
                    <a:pt x="9401" y="39347"/>
                    <a:pt x="13678" y="23383"/>
                    <a:pt x="18535" y="1523"/>
                  </a:cubicBezTo>
                  <a:cubicBezTo>
                    <a:pt x="20231" y="-6144"/>
                    <a:pt x="17564" y="17230"/>
                    <a:pt x="17774" y="25079"/>
                  </a:cubicBezTo>
                  <a:cubicBezTo>
                    <a:pt x="18212" y="41500"/>
                    <a:pt x="23993" y="55035"/>
                    <a:pt x="29346" y="6977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6073799" y="2710561"/>
              <a:ext cx="116249" cy="54072"/>
            </a:xfrm>
            <a:custGeom>
              <a:avLst/>
              <a:gdLst/>
              <a:ahLst/>
              <a:cxnLst/>
              <a:rect l="l" t="t" r="r" b="b"/>
              <a:pathLst>
                <a:path w="116249" h="54072" extrusionOk="0">
                  <a:moveTo>
                    <a:pt x="15568" y="46269"/>
                  </a:moveTo>
                  <a:cubicBezTo>
                    <a:pt x="9481" y="46431"/>
                    <a:pt x="6129" y="45983"/>
                    <a:pt x="509" y="52898"/>
                  </a:cubicBezTo>
                  <a:cubicBezTo>
                    <a:pt x="-2710" y="56861"/>
                    <a:pt x="10215" y="49688"/>
                    <a:pt x="14911" y="47669"/>
                  </a:cubicBezTo>
                  <a:cubicBezTo>
                    <a:pt x="18254" y="46221"/>
                    <a:pt x="21826" y="45345"/>
                    <a:pt x="25198" y="43935"/>
                  </a:cubicBezTo>
                  <a:cubicBezTo>
                    <a:pt x="28912" y="42383"/>
                    <a:pt x="32522" y="40582"/>
                    <a:pt x="36133" y="38801"/>
                  </a:cubicBezTo>
                  <a:cubicBezTo>
                    <a:pt x="52849" y="30534"/>
                    <a:pt x="70042" y="23133"/>
                    <a:pt x="86720" y="14608"/>
                  </a:cubicBezTo>
                  <a:cubicBezTo>
                    <a:pt x="93216" y="11284"/>
                    <a:pt x="128144" y="-8519"/>
                    <a:pt x="112056" y="423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6121903" y="2779470"/>
              <a:ext cx="50345" cy="89597"/>
            </a:xfrm>
            <a:custGeom>
              <a:avLst/>
              <a:gdLst/>
              <a:ahLst/>
              <a:cxnLst/>
              <a:rect l="l" t="t" r="r" b="b"/>
              <a:pathLst>
                <a:path w="50345" h="89597" extrusionOk="0">
                  <a:moveTo>
                    <a:pt x="3154" y="17945"/>
                  </a:moveTo>
                  <a:cubicBezTo>
                    <a:pt x="-6580" y="13402"/>
                    <a:pt x="38264" y="-12858"/>
                    <a:pt x="43731" y="7868"/>
                  </a:cubicBezTo>
                  <a:cubicBezTo>
                    <a:pt x="48360" y="25442"/>
                    <a:pt x="14404" y="50483"/>
                    <a:pt x="14356" y="48797"/>
                  </a:cubicBezTo>
                  <a:cubicBezTo>
                    <a:pt x="14004" y="35262"/>
                    <a:pt x="54056" y="40615"/>
                    <a:pt x="50065" y="63770"/>
                  </a:cubicBezTo>
                  <a:cubicBezTo>
                    <a:pt x="44798" y="94307"/>
                    <a:pt x="-10647" y="98679"/>
                    <a:pt x="1821" y="7198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6255169" y="2654065"/>
              <a:ext cx="23622" cy="105365"/>
            </a:xfrm>
            <a:custGeom>
              <a:avLst/>
              <a:gdLst/>
              <a:ahLst/>
              <a:cxnLst/>
              <a:rect l="l" t="t" r="r" b="b"/>
              <a:pathLst>
                <a:path w="23622" h="105365" extrusionOk="0">
                  <a:moveTo>
                    <a:pt x="1763" y="0"/>
                  </a:moveTo>
                  <a:cubicBezTo>
                    <a:pt x="-8639" y="8239"/>
                    <a:pt x="30747" y="68018"/>
                    <a:pt x="22470" y="101908"/>
                  </a:cubicBezTo>
                  <a:cubicBezTo>
                    <a:pt x="22193" y="103022"/>
                    <a:pt x="22536" y="104213"/>
                    <a:pt x="22565" y="105366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6242500" y="2637701"/>
              <a:ext cx="85708" cy="146434"/>
            </a:xfrm>
            <a:custGeom>
              <a:avLst/>
              <a:gdLst/>
              <a:ahLst/>
              <a:cxnLst/>
              <a:rect l="l" t="t" r="r" b="b"/>
              <a:pathLst>
                <a:path w="85708" h="146434" extrusionOk="0">
                  <a:moveTo>
                    <a:pt x="963" y="30565"/>
                  </a:moveTo>
                  <a:cubicBezTo>
                    <a:pt x="-7552" y="22498"/>
                    <a:pt x="42778" y="-12640"/>
                    <a:pt x="59113" y="4791"/>
                  </a:cubicBezTo>
                  <a:cubicBezTo>
                    <a:pt x="71143" y="17612"/>
                    <a:pt x="38681" y="82563"/>
                    <a:pt x="25242" y="84610"/>
                  </a:cubicBezTo>
                  <a:cubicBezTo>
                    <a:pt x="22670" y="85001"/>
                    <a:pt x="32957" y="70628"/>
                    <a:pt x="43568" y="70971"/>
                  </a:cubicBezTo>
                  <a:cubicBezTo>
                    <a:pt x="58789" y="71456"/>
                    <a:pt x="82058" y="78314"/>
                    <a:pt x="85069" y="95478"/>
                  </a:cubicBezTo>
                  <a:cubicBezTo>
                    <a:pt x="95384" y="154267"/>
                    <a:pt x="-23002" y="155086"/>
                    <a:pt x="12697" y="133407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6316540" y="2630895"/>
              <a:ext cx="80018" cy="119134"/>
            </a:xfrm>
            <a:custGeom>
              <a:avLst/>
              <a:gdLst/>
              <a:ahLst/>
              <a:cxnLst/>
              <a:rect l="l" t="t" r="r" b="b"/>
              <a:pathLst>
                <a:path w="80018" h="119134" extrusionOk="0">
                  <a:moveTo>
                    <a:pt x="694" y="100"/>
                  </a:moveTo>
                  <a:cubicBezTo>
                    <a:pt x="513" y="-385"/>
                    <a:pt x="-163" y="1024"/>
                    <a:pt x="37" y="1501"/>
                  </a:cubicBezTo>
                  <a:cubicBezTo>
                    <a:pt x="8219" y="21065"/>
                    <a:pt x="17544" y="40134"/>
                    <a:pt x="25821" y="59660"/>
                  </a:cubicBezTo>
                  <a:cubicBezTo>
                    <a:pt x="26669" y="61679"/>
                    <a:pt x="43576" y="119353"/>
                    <a:pt x="39166" y="118839"/>
                  </a:cubicBezTo>
                  <a:cubicBezTo>
                    <a:pt x="34212" y="118268"/>
                    <a:pt x="36051" y="114572"/>
                    <a:pt x="35518" y="112019"/>
                  </a:cubicBezTo>
                  <a:cubicBezTo>
                    <a:pt x="30393" y="87549"/>
                    <a:pt x="25021" y="17131"/>
                    <a:pt x="57882" y="67804"/>
                  </a:cubicBezTo>
                  <a:cubicBezTo>
                    <a:pt x="60682" y="72138"/>
                    <a:pt x="62911" y="76815"/>
                    <a:pt x="65169" y="81453"/>
                  </a:cubicBezTo>
                  <a:cubicBezTo>
                    <a:pt x="67560" y="86387"/>
                    <a:pt x="69503" y="91531"/>
                    <a:pt x="71798" y="96513"/>
                  </a:cubicBezTo>
                  <a:cubicBezTo>
                    <a:pt x="75360" y="104247"/>
                    <a:pt x="78723" y="110676"/>
                    <a:pt x="80018" y="119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" dir="5400000" algn="bl" rotWithShape="0">
                <a:srgbClr val="FFFFFF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3" name="Google Shape;2093;p36"/>
          <p:cNvSpPr/>
          <p:nvPr/>
        </p:nvSpPr>
        <p:spPr>
          <a:xfrm rot="2472047" flipH="1">
            <a:off x="10637251" y="340475"/>
            <a:ext cx="972333" cy="71829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48200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29287D"/>
      </a:dk1>
      <a:lt1>
        <a:srgbClr val="FFFFFF"/>
      </a:lt1>
      <a:dk2>
        <a:srgbClr val="29287D"/>
      </a:dk2>
      <a:lt2>
        <a:srgbClr val="CBB8FF"/>
      </a:lt2>
      <a:accent1>
        <a:srgbClr val="E4CAFC"/>
      </a:accent1>
      <a:accent2>
        <a:srgbClr val="FED2CF"/>
      </a:accent2>
      <a:accent3>
        <a:srgbClr val="FBD1F5"/>
      </a:accent3>
      <a:accent4>
        <a:srgbClr val="DFF4D4"/>
      </a:accent4>
      <a:accent5>
        <a:srgbClr val="FFEEC0"/>
      </a:accent5>
      <a:accent6>
        <a:srgbClr val="D2EEFA"/>
      </a:accent6>
      <a:hlink>
        <a:srgbClr val="99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360</Words>
  <Application>Microsoft Office PowerPoint</Application>
  <PresentationFormat>Произвольный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Caveat</vt:lpstr>
      <vt:lpstr>Caveat Medium</vt:lpstr>
      <vt:lpstr>Calibri</vt:lpstr>
      <vt:lpstr>Shadows Into Light Two</vt:lpstr>
      <vt:lpstr>Abril Fatface</vt:lpstr>
      <vt:lpstr>Aldrich</vt:lpstr>
      <vt:lpstr>SlidesMania</vt:lpstr>
      <vt:lpstr>Система работы по изучению и систематизации передового педагогического опыта учителя начальных классов.  </vt:lpstr>
      <vt:lpstr>Передовой педагогический опыт</vt:lpstr>
      <vt:lpstr>Основные формы изучения</vt:lpstr>
      <vt:lpstr>Основные формы изучения</vt:lpstr>
      <vt:lpstr>Основные формы изучения</vt:lpstr>
      <vt:lpstr>Основные формы изучения</vt:lpstr>
      <vt:lpstr>Основные методы изучения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изучению и систематизации передового педагогического опыта учителя начальных классов.  </dc:title>
  <cp:lastModifiedBy>Настя</cp:lastModifiedBy>
  <cp:revision>3</cp:revision>
  <dcterms:modified xsi:type="dcterms:W3CDTF">2023-12-22T03:30:10Z</dcterms:modified>
</cp:coreProperties>
</file>